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gesE2Xhj4J5LKz9mnFOiXzBn7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LARGO: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f7b7904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96f7b79043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3322559" y="4122441"/>
            <a:ext cx="5049672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“Extraterrestres llamando a la tierra”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JUNTOS POR LA INCLUSIÓN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8040" y="1788040"/>
            <a:ext cx="4699457" cy="198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7788" y="58185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/>
          <p:nvPr/>
        </p:nvSpPr>
        <p:spPr>
          <a:xfrm>
            <a:off x="279307" y="945900"/>
            <a:ext cx="8712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 O RESULTADOS ESPERADOS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437878" y="2501530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470904" y="2534556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s-MX" sz="13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1. </a:t>
            </a:r>
            <a:r>
              <a:rPr lang="es-MX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Sensibilizar a la población sobre la incidencia y toma de decisiones que pueden tener los NNJA a través de una revista digital.</a:t>
            </a:r>
            <a:endParaRPr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2693067" y="3042827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3121553" y="3042775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3595143" y="2501530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3628169" y="2534556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1 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Formar c</a:t>
            </a:r>
            <a:r>
              <a:rPr b="1"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olectivo para crear revista digital para promover la participación de los NNAJ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5850331" y="3042827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59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6278817" y="3042775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6752407" y="2501530"/>
            <a:ext cx="2255100" cy="1127700"/>
          </a:xfrm>
          <a:prstGeom prst="roundRect">
            <a:avLst>
              <a:gd fmla="val 10000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6785433" y="2534556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Porcentaje de </a:t>
            </a:r>
            <a:r>
              <a:rPr b="1" lang="es-MX">
                <a:latin typeface="Century Gothic"/>
                <a:ea typeface="Century Gothic"/>
                <a:cs typeface="Century Gothic"/>
                <a:sym typeface="Century Gothic"/>
              </a:rPr>
              <a:t>revistas realizadas</a:t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437878" y="3798263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470904" y="3831289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>
                <a:latin typeface="Century Gothic"/>
                <a:ea typeface="Century Gothic"/>
                <a:cs typeface="Century Gothic"/>
                <a:sym typeface="Century Gothic"/>
              </a:rPr>
              <a:t>Objetivo 2. Informar a la población (NNJA-adultos) sobre los derechos de expresión, participación e incidencia de los NNJA mediante un podcast en línea.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693067" y="4339561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3121553" y="4339509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3595143" y="3798263"/>
            <a:ext cx="2255100" cy="1127700"/>
          </a:xfrm>
          <a:prstGeom prst="roundRect">
            <a:avLst>
              <a:gd fmla="val 10000" name="adj"/>
            </a:avLst>
          </a:prstGeom>
          <a:solidFill>
            <a:schemeClr val="accent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3628169" y="3831289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2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s-MX">
                <a:latin typeface="Century Gothic"/>
                <a:ea typeface="Century Gothic"/>
                <a:cs typeface="Century Gothic"/>
                <a:sym typeface="Century Gothic"/>
              </a:rPr>
              <a:t>Realizar podcast para informar a la población sobre los derechos de los NNJA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5850331" y="4339561"/>
            <a:ext cx="902100" cy="450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59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6278817" y="4339509"/>
            <a:ext cx="45000" cy="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6752407" y="3798263"/>
            <a:ext cx="2255100" cy="1127700"/>
          </a:xfrm>
          <a:prstGeom prst="roundRect">
            <a:avLst>
              <a:gd fmla="val 10000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785433" y="3831289"/>
            <a:ext cx="2189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s-MX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i="0" lang="es-MX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orcentaje de </a:t>
            </a:r>
            <a:r>
              <a:rPr b="1"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podcast realizados </a:t>
            </a:r>
            <a:r>
              <a:rPr b="1" i="0" lang="es-MX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informar a la comunidad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8991699" y="30873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9711675" y="3770550"/>
            <a:ext cx="2192100" cy="10629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2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Frecuencia: 1 vez al mes 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711675" y="2397425"/>
            <a:ext cx="2192100" cy="10629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 2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Frecuencia: 1 vez al mes </a:t>
            </a:r>
            <a:endParaRPr b="1"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991699" y="43827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3529" y="907885"/>
            <a:ext cx="1939592" cy="82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/>
          <p:nvPr/>
        </p:nvSpPr>
        <p:spPr>
          <a:xfrm>
            <a:off x="324955" y="945900"/>
            <a:ext cx="4818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9"/>
          <p:cNvGrpSpPr/>
          <p:nvPr/>
        </p:nvGrpSpPr>
        <p:grpSpPr>
          <a:xfrm>
            <a:off x="1397802" y="1779163"/>
            <a:ext cx="8055541" cy="4153385"/>
            <a:chOff x="525" y="0"/>
            <a:chExt cx="5674515" cy="2467993"/>
          </a:xfrm>
        </p:grpSpPr>
        <p:sp>
          <p:nvSpPr>
            <p:cNvPr id="212" name="Google Shape;212;p9"/>
            <p:cNvSpPr/>
            <p:nvPr/>
          </p:nvSpPr>
          <p:spPr>
            <a:xfrm>
              <a:off x="525" y="585011"/>
              <a:ext cx="2768056" cy="325653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25" y="707313"/>
              <a:ext cx="203351" cy="203351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25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525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1. 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Sensibilizar a la población sobre la incidencia y toma de decisiones que pueden tener los NNJA a través de una revista digital.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525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94289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94289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</a:t>
              </a:r>
              <a:r>
                <a:rPr b="1"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</a:t>
              </a:r>
              <a:r>
                <a:rPr b="1"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Formar colectivo para crear revista digital para promover la participación de los NNAJ</a:t>
              </a:r>
              <a:endPara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525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8F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94289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194289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1° de 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Octubre</a:t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25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94289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194289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Diana Laura Enriquez Granados</a:t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Yerith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Avila</a:t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Jimena Pulido</a:t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Laura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</a:t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906984" y="585011"/>
              <a:ext cx="2768056" cy="325653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906984" y="707313"/>
              <a:ext cx="203351" cy="203351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906984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2906984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2. Informar a la población (NNJA-adultos) sobre los derechos de expresión, participación e incidencia de los NNJA mediante un podcast en línea. 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2906984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BB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00748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3100748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2. Realizar podcast para informar a la población sobre los derechos de los NNJA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906984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100748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3100748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1° de Noviembre 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06984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56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00748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3100748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iana Laura Enriquez Granados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38" name="Google Shape;23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13922" y="912981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/>
          <p:nvPr/>
        </p:nvSpPr>
        <p:spPr>
          <a:xfrm>
            <a:off x="540552" y="945892"/>
            <a:ext cx="17171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11"/>
          <p:cNvGrpSpPr/>
          <p:nvPr/>
        </p:nvGrpSpPr>
        <p:grpSpPr>
          <a:xfrm>
            <a:off x="1581876" y="1876070"/>
            <a:ext cx="6318162" cy="4125386"/>
            <a:chOff x="721" y="283857"/>
            <a:chExt cx="5699740" cy="3936062"/>
          </a:xfrm>
        </p:grpSpPr>
        <p:sp>
          <p:nvSpPr>
            <p:cNvPr id="248" name="Google Shape;248;p11"/>
            <p:cNvSpPr/>
            <p:nvPr/>
          </p:nvSpPr>
          <p:spPr>
            <a:xfrm>
              <a:off x="926445" y="746719"/>
              <a:ext cx="1735732" cy="1157733"/>
            </a:xfrm>
            <a:prstGeom prst="rect">
              <a:avLst/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 txBox="1"/>
            <p:nvPr/>
          </p:nvSpPr>
          <p:spPr>
            <a:xfrm>
              <a:off x="1138375" y="541750"/>
              <a:ext cx="1673763" cy="1300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</a:t>
              </a:r>
              <a:r>
                <a:rPr lang="es-MX" sz="1800"/>
                <a:t> 3 </a:t>
              </a:r>
              <a:r>
                <a:rPr b="0" i="0" lang="es-MX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colaboradores</a:t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926445" y="1904452"/>
              <a:ext cx="1735732" cy="1157733"/>
            </a:xfrm>
            <a:prstGeom prst="rect">
              <a:avLst/>
            </a:prstGeom>
            <a:solidFill>
              <a:srgbClr val="CBDAE8">
                <a:alpha val="89019"/>
              </a:srgbClr>
            </a:solidFill>
            <a:ln cap="flat" cmpd="sng" w="12700">
              <a:solidFill>
                <a:srgbClr val="CBDAE8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988414" y="1904452"/>
              <a:ext cx="1673763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-MX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 $0</a:t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926445" y="3062186"/>
              <a:ext cx="1735732" cy="1157733"/>
            </a:xfrm>
            <a:prstGeom prst="rect">
              <a:avLst/>
            </a:prstGeom>
            <a:solidFill>
              <a:srgbClr val="CBE0E7">
                <a:alpha val="89019"/>
              </a:srgbClr>
            </a:solidFill>
            <a:ln cap="flat" cmpd="sng" w="12700">
              <a:solidFill>
                <a:srgbClr val="CBE0E7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988414" y="3062186"/>
              <a:ext cx="1673763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 </a:t>
              </a:r>
              <a:r>
                <a:rPr b="0" i="0" lang="es-MX" sz="1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Computador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 de edición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721" y="283857"/>
              <a:ext cx="1157154" cy="1157154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170182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3819332" y="746719"/>
              <a:ext cx="1735732" cy="1157733"/>
            </a:xfrm>
            <a:prstGeom prst="rect">
              <a:avLst/>
            </a:prstGeom>
            <a:solidFill>
              <a:srgbClr val="CBE7E6">
                <a:alpha val="89019"/>
              </a:srgbClr>
            </a:solidFill>
            <a:ln cap="flat" cmpd="sng" w="12700">
              <a:solidFill>
                <a:srgbClr val="CBE7E6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4097049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s-MX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Locutor</a:t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3819332" y="1904452"/>
              <a:ext cx="1735732" cy="1157733"/>
            </a:xfrm>
            <a:prstGeom prst="rect">
              <a:avLst/>
            </a:prstGeom>
            <a:solidFill>
              <a:srgbClr val="CBE5DE">
                <a:alpha val="89019"/>
              </a:srgbClr>
            </a:solidFill>
            <a:ln cap="flat" cmpd="sng" w="12700">
              <a:solidFill>
                <a:srgbClr val="CBE5DE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4097049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s-MX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 $0</a:t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819332" y="3062186"/>
              <a:ext cx="1735732" cy="1157733"/>
            </a:xfrm>
            <a:prstGeom prst="rect">
              <a:avLst/>
            </a:prstGeom>
            <a:solidFill>
              <a:srgbClr val="CBE5D7">
                <a:alpha val="89019"/>
              </a:srgbClr>
            </a:solidFill>
            <a:ln cap="flat" cmpd="sng" w="12700">
              <a:solidFill>
                <a:srgbClr val="CBE5D7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3812561" y="3062175"/>
              <a:ext cx="1887900" cy="11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 </a:t>
              </a:r>
              <a:r>
                <a:rPr b="0" i="0" lang="es-MX" sz="16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Computador, Micrófono, Cámara</a:t>
              </a:r>
              <a:r>
                <a:rPr lang="es-MX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Programa de edición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2893608" y="283857"/>
              <a:ext cx="1157154" cy="1157154"/>
            </a:xfrm>
            <a:prstGeom prst="ellipse">
              <a:avLst/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3063069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9076" y="906115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/>
          <p:nvPr/>
        </p:nvSpPr>
        <p:spPr>
          <a:xfrm>
            <a:off x="183080" y="945892"/>
            <a:ext cx="2005677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183080" y="1607611"/>
            <a:ext cx="754244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Resultados cuantitativos (porcentaje) según indicadores.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Fotografías del antes y el después.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Resultado “no esperado”</a:t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9603" y="1233342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179825" y="2016849"/>
            <a:ext cx="71433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DIANA LAURA ENRIQUEZ GRANADOS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MX" sz="1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Activista en la defensa de los derechos de los niños, niñas, jóvenes y adolescentes. Con una trayectoria de más de 8 años en los medios de comunicación, participando con instituciones como el IMER, Centro Cultural de España en México, Fundación telefónica entre otros.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A4C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51705" y="974956"/>
            <a:ext cx="2460895" cy="104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4088" r="11955" t="0"/>
          <a:stretch/>
        </p:blipFill>
        <p:spPr>
          <a:xfrm>
            <a:off x="192700" y="386525"/>
            <a:ext cx="9274325" cy="62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 b="52797" l="38151" r="37886" t="34995"/>
          <a:stretch/>
        </p:blipFill>
        <p:spPr>
          <a:xfrm>
            <a:off x="9136063" y="6191250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0" y="694443"/>
            <a:ext cx="48313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15667" y="1006475"/>
            <a:ext cx="2276333" cy="1013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96f7b79043_0_91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96f7b79043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96f7b79043_0_91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96f7b79043_0_91"/>
          <p:cNvSpPr/>
          <p:nvPr/>
        </p:nvSpPr>
        <p:spPr>
          <a:xfrm>
            <a:off x="305325" y="1088225"/>
            <a:ext cx="61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PLANTEAMIENTO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g96f7b79043_0_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9331" y="1184263"/>
            <a:ext cx="2462997" cy="104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96f7b79043_0_91"/>
          <p:cNvSpPr/>
          <p:nvPr/>
        </p:nvSpPr>
        <p:spPr>
          <a:xfrm>
            <a:off x="464025" y="1928854"/>
            <a:ext cx="90954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Existen pocos NNJA en la CDMX como agentes de cambio para la defensa y ejercicio del derecho de expresión, participación e incidencia, lo cual es causado por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erencia cultural a creer que los NNJA sólo juegan y no toman decisiones, así como por la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esinformación de la población (NNJA-adultos) sobre el derecho a la participación de las NNJA. Lo anterior genera un sentimiento de inferioridad,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aja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utoestima,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iedo,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mpotencia y por tanto tenemos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iolación a sus derechos por el simple hecho de ser menores de edad.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080800" y="1948225"/>
            <a:ext cx="32415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Delimitación Geográfica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iudad de</a:t>
            </a: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</a:t>
            </a: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éxico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 b="0" l="2330" r="0" t="0"/>
          <a:stretch/>
        </p:blipFill>
        <p:spPr>
          <a:xfrm>
            <a:off x="5188011" y="1838512"/>
            <a:ext cx="3819464" cy="41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00274" y="1227179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260824" y="1774837"/>
            <a:ext cx="2702983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Marcha Exploratoria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9603" y="1227818"/>
            <a:ext cx="2462997" cy="104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260825" y="2362775"/>
            <a:ext cx="90879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NNJA de la CDMX según datos de la Comisión Nacional de los Derechos Humanos nos dice que sobre el derecho de participación, 24.8% de niñas y niños de entre 9 y 11 años manifestaron que su opinión nunca se toma en cuenta en la comunidad. 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Respecto a la violencia en el hogar, 14.4% de niñas y niños refirió que alguna vez le hicieron sentir miedo; al 13.2% los insultaron o se burlaron de ellos y ellas, 11.3% se ha sentido menos o ha sido ignorado, al 10.5% lo jalonearon, empujaron o pegaron, 10.1 % sufrió amenazas de ser golpeado o golpeada, y al 9.2% le han hecho sentir avergonzada o avergonzado.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lo anterior es importante que tengan un espacio en donde puedan expresarse libremente así como que su opinión y su voz sea escuchada y que la sociedad se vuelva hacia ellos.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193500" y="1032700"/>
            <a:ext cx="3366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696025" y="2712450"/>
            <a:ext cx="7943100" cy="14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Impulsar a los NNJA de la CDMX a ser agentes de cambio en su comunidad a través de actividades infantiles y juveniles para que defiendan y ejerzan su derecho de expresión, participación e incidencia.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9076" y="909513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193500" y="971060"/>
            <a:ext cx="3738524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 ESPECÍFICOS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524275" y="2700285"/>
            <a:ext cx="86118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AutoNum type="arabicPeriod"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Sensibilizar a la población sobre la incidencia y toma de decisiones que pueden tener los NNJA a través de una revista digital.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Informar a la población (NNJA-adultos) sobre los derechos de expresión, participación e incidencia de los NNJA mediante un podcast en línea. 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5005" y="1258510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/>
          <p:nvPr/>
        </p:nvSpPr>
        <p:spPr>
          <a:xfrm>
            <a:off x="183076" y="945900"/>
            <a:ext cx="66003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DESTINATARIOS O POBLACIÓN 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341206" y="2269325"/>
            <a:ext cx="87948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200 personas 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las diferentes alcaldías de la CDMX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9603" y="1119103"/>
            <a:ext cx="2462997" cy="10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2020-02-21T14:08:45Z</dcterms:created>
  <dc:creator>NAIBI LEON</dc:creator>
</cp:coreProperties>
</file>