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tKeOV8PyoNC+CRutO/rc4eV5A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6f7b7904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96f7b79043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Relationship Id="rId7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2617401" y="4111100"/>
            <a:ext cx="648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MX" sz="2400" u="sng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 del entorno ambiental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15680" y="1700808"/>
            <a:ext cx="5288557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0"/>
          <p:cNvPicPr preferRelativeResize="0"/>
          <p:nvPr/>
        </p:nvPicPr>
        <p:blipFill rotWithShape="1">
          <a:blip r:embed="rId3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7788" y="58185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 rotWithShape="1">
          <a:blip r:embed="rId5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/>
          <p:nvPr/>
        </p:nvSpPr>
        <p:spPr>
          <a:xfrm>
            <a:off x="279307" y="945900"/>
            <a:ext cx="8712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PRODUCTOS O RESULTADOS ESPERADOS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8991699" y="2934986"/>
            <a:ext cx="903300" cy="4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D5A6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9787875" y="3817200"/>
            <a:ext cx="2289000" cy="11685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Meta: 3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Frecuencia: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 Mensual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9864075" y="2368025"/>
            <a:ext cx="2212800" cy="116850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Meta: 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Frecuencia: 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Bimestral</a:t>
            </a: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8991699" y="4382786"/>
            <a:ext cx="903300" cy="43200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D5A6B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87" name="Google Shape;18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27296" y="2349569"/>
            <a:ext cx="2366276" cy="1247913"/>
          </a:xfrm>
          <a:prstGeom prst="roundRect">
            <a:avLst>
              <a:gd fmla="val 10000" name="adj"/>
            </a:avLst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161950" y="2386116"/>
            <a:ext cx="2297023" cy="117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Instalar botes de basura en las calles a través de una solicitud a la autoridad correspondiente.</a:t>
            </a:r>
            <a:endParaRPr b="0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2493666" y="2948569"/>
            <a:ext cx="946574" cy="4979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2943276" y="2948511"/>
            <a:ext cx="47219" cy="49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3440214" y="2349569"/>
            <a:ext cx="2366276" cy="1247913"/>
          </a:xfrm>
          <a:prstGeom prst="roundRect">
            <a:avLst>
              <a:gd fmla="val 10000" name="adj"/>
            </a:avLst>
          </a:prstGeom>
          <a:solidFill>
            <a:schemeClr val="accent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3474868" y="2386116"/>
            <a:ext cx="2297023" cy="117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1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. Solicitar a la autoridad botes de basura para instalar en las calles 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5806583" y="2948569"/>
            <a:ext cx="946574" cy="4979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599B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6256193" y="2948511"/>
            <a:ext cx="47218" cy="49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6753131" y="2349569"/>
            <a:ext cx="2366276" cy="1247913"/>
          </a:xfrm>
          <a:prstGeom prst="roundRect">
            <a:avLst>
              <a:gd fmla="val 10000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6787785" y="2386116"/>
            <a:ext cx="2297023" cy="117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Porcentaje de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 solicitudes </a:t>
            </a:r>
            <a:r>
              <a:rPr b="1" lang="es-MX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realizadas a la autoridad botes de basura para instalar en las calles </a:t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127296" y="3784534"/>
            <a:ext cx="2366276" cy="1247913"/>
          </a:xfrm>
          <a:prstGeom prst="roundRect">
            <a:avLst>
              <a:gd fmla="val 10000" name="adj"/>
            </a:avLst>
          </a:prstGeom>
          <a:solidFill>
            <a:schemeClr val="accent4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0"/>
          <p:cNvSpPr txBox="1"/>
          <p:nvPr/>
        </p:nvSpPr>
        <p:spPr>
          <a:xfrm>
            <a:off x="161950" y="3821081"/>
            <a:ext cx="2297023" cy="117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Generar un cambio en los hábitos de los vecinos a través de carteles de promoción del cuidado del medio ambiente.</a:t>
            </a:r>
            <a:endParaRPr b="0" i="0" sz="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2493666" y="4383534"/>
            <a:ext cx="946574" cy="4979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2943276" y="4383477"/>
            <a:ext cx="47219" cy="49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3440214" y="3784534"/>
            <a:ext cx="2366276" cy="1247913"/>
          </a:xfrm>
          <a:prstGeom prst="roundRect">
            <a:avLst>
              <a:gd fmla="val 10000" name="adj"/>
            </a:avLst>
          </a:prstGeom>
          <a:solidFill>
            <a:schemeClr val="accent6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3474868" y="3821081"/>
            <a:ext cx="2297023" cy="117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 2</a:t>
            </a:r>
            <a:r>
              <a:rPr lang="es-MX" sz="12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s-MX" sz="1200">
                <a:latin typeface="Century Gothic"/>
                <a:ea typeface="Century Gothic"/>
                <a:cs typeface="Century Gothic"/>
                <a:sym typeface="Century Gothic"/>
              </a:rPr>
              <a:t>Realizar carteles de promoción del cuidado del medio ambiente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5806583" y="4383534"/>
            <a:ext cx="946574" cy="49797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120000" y="60000"/>
                </a:lnTo>
              </a:path>
            </a:pathLst>
          </a:custGeom>
          <a:noFill/>
          <a:ln cap="flat" cmpd="sng" w="12700">
            <a:solidFill>
              <a:srgbClr val="599BD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6256193" y="4383477"/>
            <a:ext cx="47218" cy="49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6753131" y="3784534"/>
            <a:ext cx="2366276" cy="1247913"/>
          </a:xfrm>
          <a:prstGeom prst="roundRect">
            <a:avLst>
              <a:gd fmla="val 10000" name="adj"/>
            </a:avLst>
          </a:prstGeom>
          <a:solidFill>
            <a:srgbClr val="599BD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6787785" y="3821081"/>
            <a:ext cx="2297023" cy="117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15875" lIns="15875" spcFirstLastPara="1" rIns="15875" wrap="square" tIns="15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Porcentaje d</a:t>
            </a:r>
            <a:r>
              <a:rPr b="1" lang="es-MX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carteles realizados para la promoción del cuidado del medio ambiente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6256193" y="5818442"/>
            <a:ext cx="47218" cy="49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2700" spcFirstLastPara="1" rIns="1270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/>
          <p:nvPr/>
        </p:nvSpPr>
        <p:spPr>
          <a:xfrm>
            <a:off x="324955" y="945900"/>
            <a:ext cx="48186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ACCIÓN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217" name="Google Shape;21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9"/>
          <p:cNvGrpSpPr/>
          <p:nvPr/>
        </p:nvGrpSpPr>
        <p:grpSpPr>
          <a:xfrm>
            <a:off x="1429275" y="1664995"/>
            <a:ext cx="7945517" cy="3660034"/>
            <a:chOff x="525" y="0"/>
            <a:chExt cx="5674559" cy="2467993"/>
          </a:xfrm>
        </p:grpSpPr>
        <p:sp>
          <p:nvSpPr>
            <p:cNvPr id="219" name="Google Shape;219;p9"/>
            <p:cNvSpPr/>
            <p:nvPr/>
          </p:nvSpPr>
          <p:spPr>
            <a:xfrm>
              <a:off x="525" y="585011"/>
              <a:ext cx="2768100" cy="325800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525" y="707313"/>
              <a:ext cx="203400" cy="203400"/>
            </a:xfrm>
            <a:prstGeom prst="rect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25" y="0"/>
              <a:ext cx="276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525" y="0"/>
              <a:ext cx="276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s-MX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1. </a:t>
              </a:r>
              <a:r>
                <a:rPr lang="es-MX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Instalar botes de basura en las calles a través de una solicitud a la autoridad correspondiente.</a:t>
              </a:r>
              <a:endParaRPr b="0" i="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25" y="1181319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194289" y="1045991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194289" y="1045991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1. Solicitar a la autoridad botes de basura para instalar en las calles </a:t>
              </a:r>
              <a:endParaRPr b="1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525" y="1655320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8F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94289" y="1519992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194289" y="1519992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Fecha: No</a:t>
              </a:r>
              <a:r>
                <a:rPr lang="es-MX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viembre -Diciembre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25" y="2129321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3AE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94289" y="1993993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194289" y="1993993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Diego Sinuhe Morales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2906984" y="585011"/>
              <a:ext cx="2768100" cy="325800"/>
            </a:xfrm>
            <a:prstGeom prst="rect">
              <a:avLst/>
            </a:prstGeom>
            <a:solidFill>
              <a:srgbClr val="44B78C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2906984" y="707313"/>
              <a:ext cx="203400" cy="203400"/>
            </a:xfrm>
            <a:prstGeom prst="rect">
              <a:avLst/>
            </a:prstGeom>
            <a:solidFill>
              <a:schemeClr val="lt1">
                <a:alpha val="89410"/>
              </a:schemeClr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906984" y="0"/>
              <a:ext cx="276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2906984" y="0"/>
              <a:ext cx="276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es-MX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Objetivo 2. </a:t>
              </a:r>
              <a:r>
                <a:rPr lang="es-MX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Generar un cambio en los hábitos de los vecinos a través de carteles de promoción del cuidado del medio ambiente.</a:t>
              </a:r>
              <a:endParaRPr b="0" i="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2906984" y="1181319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2BB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100748" y="1045991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 txBox="1"/>
            <p:nvPr/>
          </p:nvSpPr>
          <p:spPr>
            <a:xfrm>
              <a:off x="3100748" y="1045991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ctividad 2</a:t>
              </a:r>
              <a:r>
                <a:rPr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 </a:t>
              </a:r>
              <a:r>
                <a:rPr b="1" lang="es-MX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Realizar carteles de promoción del cuidado del medio ambiente</a:t>
              </a:r>
              <a:endParaRPr b="1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2906984" y="1655320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100748" y="1519992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3100748" y="1519992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MX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Fecha: Noviembre -Diciembre</a:t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906984" y="2129321"/>
              <a:ext cx="203400" cy="20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44B56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100748" y="1993993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3100748" y="1993993"/>
              <a:ext cx="25743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s-MX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Diego Sinuhe Morales</a:t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1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1"/>
          <p:cNvSpPr/>
          <p:nvPr/>
        </p:nvSpPr>
        <p:spPr>
          <a:xfrm>
            <a:off x="540552" y="945892"/>
            <a:ext cx="17171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11"/>
          <p:cNvGrpSpPr/>
          <p:nvPr/>
        </p:nvGrpSpPr>
        <p:grpSpPr>
          <a:xfrm>
            <a:off x="2315932" y="1512711"/>
            <a:ext cx="7267944" cy="4545758"/>
            <a:chOff x="721" y="283857"/>
            <a:chExt cx="5613179" cy="3936062"/>
          </a:xfrm>
        </p:grpSpPr>
        <p:sp>
          <p:nvSpPr>
            <p:cNvPr id="254" name="Google Shape;254;p11"/>
            <p:cNvSpPr/>
            <p:nvPr/>
          </p:nvSpPr>
          <p:spPr>
            <a:xfrm>
              <a:off x="926445" y="746719"/>
              <a:ext cx="1735732" cy="1157733"/>
            </a:xfrm>
            <a:prstGeom prst="rect">
              <a:avLst/>
            </a:prstGeom>
            <a:solidFill>
              <a:srgbClr val="CCD3EA">
                <a:alpha val="89411"/>
              </a:srgbClr>
            </a:solidFill>
            <a:ln cap="flat" cmpd="sng" w="12700">
              <a:solidFill>
                <a:srgbClr val="CCD3EA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11"/>
            <p:cNvSpPr txBox="1"/>
            <p:nvPr/>
          </p:nvSpPr>
          <p:spPr>
            <a:xfrm>
              <a:off x="1204162" y="746719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humanos: 2 </a:t>
              </a: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personas</a:t>
              </a:r>
              <a:endPara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926445" y="1904452"/>
              <a:ext cx="1735732" cy="1157733"/>
            </a:xfrm>
            <a:prstGeom prst="rect">
              <a:avLst/>
            </a:prstGeom>
            <a:solidFill>
              <a:srgbClr val="CBDAE8">
                <a:alpha val="89411"/>
              </a:srgbClr>
            </a:solidFill>
            <a:ln cap="flat" cmpd="sng" w="12700">
              <a:solidFill>
                <a:srgbClr val="CBDAE8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11"/>
            <p:cNvSpPr txBox="1"/>
            <p:nvPr/>
          </p:nvSpPr>
          <p:spPr>
            <a:xfrm>
              <a:off x="1204162" y="1904452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financieros: $0</a:t>
              </a:r>
              <a:endPara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26445" y="3062186"/>
              <a:ext cx="1735732" cy="1157733"/>
            </a:xfrm>
            <a:prstGeom prst="rect">
              <a:avLst/>
            </a:prstGeom>
            <a:solidFill>
              <a:srgbClr val="CBE0E7">
                <a:alpha val="89411"/>
              </a:srgbClr>
            </a:solidFill>
            <a:ln cap="flat" cmpd="sng" w="12700">
              <a:solidFill>
                <a:srgbClr val="CBE0E7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04162" y="3062186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materiales: Impresiones y hojas</a:t>
              </a:r>
              <a:endPara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721" y="283857"/>
              <a:ext cx="1157154" cy="1157154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170182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1</a:t>
              </a:r>
              <a:endParaRPr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3819332" y="746719"/>
              <a:ext cx="1735732" cy="1157733"/>
            </a:xfrm>
            <a:prstGeom prst="rect">
              <a:avLst/>
            </a:prstGeom>
            <a:solidFill>
              <a:srgbClr val="CBE7E6">
                <a:alpha val="89411"/>
              </a:srgbClr>
            </a:solidFill>
            <a:ln cap="flat" cmpd="sng" w="12700">
              <a:solidFill>
                <a:srgbClr val="CBE7E6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4155900" y="746719"/>
              <a:ext cx="1458000" cy="11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humanos: 1</a:t>
              </a:r>
              <a:endPara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3819332" y="1904452"/>
              <a:ext cx="1735732" cy="1157733"/>
            </a:xfrm>
            <a:prstGeom prst="rect">
              <a:avLst/>
            </a:prstGeom>
            <a:solidFill>
              <a:srgbClr val="CBE5DE">
                <a:alpha val="89411"/>
              </a:srgbClr>
            </a:solidFill>
            <a:ln cap="flat" cmpd="sng" w="12700">
              <a:solidFill>
                <a:srgbClr val="CBE5DE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4097049" y="1904452"/>
              <a:ext cx="1458015" cy="1157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financieros: $</a:t>
              </a: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</a:t>
              </a:r>
              <a:endPara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3819332" y="3062186"/>
              <a:ext cx="1735732" cy="1157733"/>
            </a:xfrm>
            <a:prstGeom prst="rect">
              <a:avLst/>
            </a:prstGeom>
            <a:solidFill>
              <a:srgbClr val="CBE5D7">
                <a:alpha val="89411"/>
              </a:srgbClr>
            </a:solidFill>
            <a:ln cap="flat" cmpd="sng" w="12700">
              <a:solidFill>
                <a:srgbClr val="CBE5D7">
                  <a:alpha val="89411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11"/>
            <p:cNvSpPr txBox="1"/>
            <p:nvPr/>
          </p:nvSpPr>
          <p:spPr>
            <a:xfrm>
              <a:off x="4109130" y="3062183"/>
              <a:ext cx="1446000" cy="11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0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Recursos materiales: </a:t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s-MX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Cartulinas, colores y plumones</a:t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2893608" y="283857"/>
              <a:ext cx="1157154" cy="1157154"/>
            </a:xfrm>
            <a:prstGeom prst="ellipse">
              <a:avLst/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i="0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3063069" y="453318"/>
              <a:ext cx="818232" cy="818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s-MX" sz="15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 2</a:t>
              </a:r>
              <a:endParaRPr i="0" sz="1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descr="https://lh3.googleusercontent.com/nL_rLQKFpNFb98IXxxsvClTyEsjDzz4UhCIh-7tc_yr2am4p8ewhOL8kQwrMd1yOm5jQXUqHbP8cPhGvvVcXrTtiC5AvF8IzTI76lxoXiQgEAraH_J8JhirlHAwUPjKJnEvlmi1XtHU" id="270" name="Google Shape;27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2"/>
          <p:cNvSpPr/>
          <p:nvPr/>
        </p:nvSpPr>
        <p:spPr>
          <a:xfrm>
            <a:off x="183080" y="945892"/>
            <a:ext cx="2005677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183080" y="1607611"/>
            <a:ext cx="7542449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Resultados cuantitativos (porcentaje) según indicadores.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Fotografías del antes y el después.</a:t>
            </a:r>
            <a:endParaRPr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Resultado “no esperado”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280" name="Google Shape;28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2161450" y="1682226"/>
            <a:ext cx="71433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MX" sz="2400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Diego Sinuhe Morales Martínez</a:t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97" name="Google Shape;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1380350" y="2993326"/>
            <a:ext cx="9793200" cy="18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17 años y soy estudiante de telecomunicaciones del Cecyt 11. Me gusta ayudar a los demás para que alcancen sus objetivos de vida. Entre mis distracciones está </a:t>
            </a:r>
            <a:r>
              <a:rPr lang="es-MX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r>
              <a:rPr lang="es-MX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música de todo tipo y también disfruto leer suspenso y ciencia ficción. </a:t>
            </a:r>
            <a:endParaRPr b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/>
          <p:nvPr/>
        </p:nvSpPr>
        <p:spPr>
          <a:xfrm>
            <a:off x="114300" y="945900"/>
            <a:ext cx="433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 DEL PROBLEMA</a:t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07" name="Google Shape;10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7">
            <a:alphaModFix/>
          </a:blip>
          <a:srcRect b="0" l="-3222" r="13952" t="0"/>
          <a:stretch/>
        </p:blipFill>
        <p:spPr>
          <a:xfrm>
            <a:off x="611375" y="1461200"/>
            <a:ext cx="7637251" cy="496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96f7b79043_0_91"/>
          <p:cNvPicPr preferRelativeResize="0"/>
          <p:nvPr/>
        </p:nvPicPr>
        <p:blipFill rotWithShape="1">
          <a:blip r:embed="rId3">
            <a:alphaModFix/>
          </a:blip>
          <a:srcRect b="37264" l="0" r="0" t="0"/>
          <a:stretch/>
        </p:blipFill>
        <p:spPr>
          <a:xfrm>
            <a:off x="0" y="-31750"/>
            <a:ext cx="12191999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96f7b79043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96f7b79043_0_91"/>
          <p:cNvPicPr preferRelativeResize="0"/>
          <p:nvPr/>
        </p:nvPicPr>
        <p:blipFill rotWithShape="1">
          <a:blip r:embed="rId5">
            <a:alphaModFix/>
          </a:blip>
          <a:srcRect b="52796" l="38151" r="37886" t="34996"/>
          <a:stretch/>
        </p:blipFill>
        <p:spPr>
          <a:xfrm>
            <a:off x="9136063" y="6175375"/>
            <a:ext cx="1814510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96f7b79043_0_91"/>
          <p:cNvSpPr/>
          <p:nvPr/>
        </p:nvSpPr>
        <p:spPr>
          <a:xfrm>
            <a:off x="305325" y="1088225"/>
            <a:ext cx="61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PLANTEAMIENTO DEL PROBLEMA</a:t>
            </a:r>
            <a:endParaRPr b="1" i="0" sz="2400" u="none" cap="none" strike="noStrike">
              <a:solidFill>
                <a:srgbClr val="0A4C8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17" name="Google Shape;117;g96f7b79043_0_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912912"/>
            <a:ext cx="1872208" cy="7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96f7b79043_0_91"/>
          <p:cNvSpPr txBox="1"/>
          <p:nvPr/>
        </p:nvSpPr>
        <p:spPr>
          <a:xfrm>
            <a:off x="305325" y="2478550"/>
            <a:ext cx="10773900" cy="1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Existe c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ontaminación y basura en la calle Zaragoza, Mina y Orozco Berra de la alcaldía Cuauhtémoc, lo cual es causado fa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lta de botes de basura y por la falta de cultura social. Lo anterior genera focos de infección, plagas, malos olores ocasionando una mala percepción de en la zona.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260825" y="1032700"/>
            <a:ext cx="5889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JUSTIFICACIÓN Y FUNDAMENTACIÓN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260824" y="1761874"/>
            <a:ext cx="3241593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Delimitación Geográfica</a:t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 Zaragoza, Mina y Orozco y Berra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28" name="Google Shape;12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912912"/>
            <a:ext cx="1872208" cy="77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7">
            <a:alphaModFix/>
          </a:blip>
          <a:srcRect b="0" l="20559" r="27576" t="28591"/>
          <a:stretch/>
        </p:blipFill>
        <p:spPr>
          <a:xfrm>
            <a:off x="3992277" y="2776975"/>
            <a:ext cx="4815374" cy="352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/>
          <p:nvPr/>
        </p:nvSpPr>
        <p:spPr>
          <a:xfrm rot="458260">
            <a:off x="4831501" y="3575083"/>
            <a:ext cx="1900561" cy="399584"/>
          </a:xfrm>
          <a:prstGeom prst="rightArrow">
            <a:avLst>
              <a:gd fmla="val 4592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260824" y="1774837"/>
            <a:ext cx="2702983" cy="494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Marcha Exploratoria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260825" y="1032700"/>
            <a:ext cx="5889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JUSTIFICACIÓN Y FUNDAMENTACIÓN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40" name="Google Shape;14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8441550" y="2900425"/>
            <a:ext cx="3471000" cy="22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Conformismo de las personas para no solicitar a la autoridad los servicios para la recolección de basura. 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7">
            <a:alphaModFix/>
          </a:blip>
          <a:srcRect b="18220" l="0" r="0" t="0"/>
          <a:stretch/>
        </p:blipFill>
        <p:spPr>
          <a:xfrm>
            <a:off x="93175" y="2487389"/>
            <a:ext cx="4155693" cy="32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8">
            <a:alphaModFix/>
          </a:blip>
          <a:srcRect b="0" l="13822" r="0" t="0"/>
          <a:stretch/>
        </p:blipFill>
        <p:spPr>
          <a:xfrm>
            <a:off x="4499124" y="2487400"/>
            <a:ext cx="3692189" cy="328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0" y="5774500"/>
            <a:ext cx="79728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00">
                <a:latin typeface="Century Gothic"/>
                <a:ea typeface="Century Gothic"/>
                <a:cs typeface="Century Gothic"/>
                <a:sym typeface="Century Gothic"/>
              </a:rPr>
              <a:t>Basura que dejan los vecinos de la calle Zaragoza, Mina. Diego Sinuhe. Noviembre 2020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193500" y="1032700"/>
            <a:ext cx="3366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53" name="Google Shape;15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907350" y="2779225"/>
            <a:ext cx="82371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Reducir la basura en las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calles Zaragoza, Mina y Orozco Berra de la alcaldía Cuauhtémoc para mejorar la percepción, promoviendo acciones para no contaminar las calles y banquetas.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/>
          <p:nvPr/>
        </p:nvSpPr>
        <p:spPr>
          <a:xfrm>
            <a:off x="193500" y="971060"/>
            <a:ext cx="3738524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OBJETIVOS ESPECÍFICOS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63" name="Google Shape;16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989250" y="2879050"/>
            <a:ext cx="81468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Instalar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botes de basura en las calles a través de una solicitud a la autoridad correspondiente.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AutoNum type="arabicPeriod"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Generar un cambio en los hábitos de los vecinos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través de carteles de promoción del cuidado del medio ambiente.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b="37263" l="0" r="0" t="0"/>
          <a:stretch/>
        </p:blipFill>
        <p:spPr>
          <a:xfrm>
            <a:off x="0" y="-31750"/>
            <a:ext cx="12192000" cy="83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9163" y="6191250"/>
            <a:ext cx="833437" cy="50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5">
            <a:alphaModFix/>
          </a:blip>
          <a:srcRect b="52797" l="38151" r="37886" t="34995"/>
          <a:stretch/>
        </p:blipFill>
        <p:spPr>
          <a:xfrm>
            <a:off x="9136063" y="6175375"/>
            <a:ext cx="1814512" cy="51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/>
          <p:nvPr/>
        </p:nvSpPr>
        <p:spPr>
          <a:xfrm>
            <a:off x="518526" y="1038575"/>
            <a:ext cx="66003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0A4C8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DESTINATARIOS O POBLACIÓN OBJETIVO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518525" y="2129400"/>
            <a:ext cx="768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 vecinos y vecinas de las </a:t>
            </a:r>
            <a:r>
              <a:rPr lang="es-MX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calles Zaragoza, Mina y Orozco Berra</a:t>
            </a:r>
            <a:endParaRPr b="1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https://lh3.googleusercontent.com/nL_rLQKFpNFb98IXxxsvClTyEsjDzz4UhCIh-7tc_yr2am4p8ewhOL8kQwrMd1yOm5jQXUqHbP8cPhGvvVcXrTtiC5AvF8IzTI76lxoXiQgEAraH_J8JhirlHAwUPjKJnEvlmi1XtHU" id="174" name="Google Shape;17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28448" y="836712"/>
            <a:ext cx="1872208" cy="77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2020-02-21T14:08:45Z</dcterms:created>
  <dc:creator>NAIBI LEON</dc:creator>
</cp:coreProperties>
</file>