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8.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2.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8.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1" Type="http://schemas.openxmlformats.org/package/2006/relationships/metadata/core-properties" Target="docProps/core.xml"/><Relationship Id="rId2"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48" r:id="rId3"/>
  </p:sldMasterIdLst>
  <p:notesMasterIdLst>
    <p:notesMasterId r:id="rId4"/>
  </p:notesMasterIdLst>
  <p:sldIdLst>
    <p:sldId id="256" r:id="rId5"/>
    <p:sldId id="257" r:id="rId6"/>
    <p:sldId id="258" r:id="rId7"/>
    <p:sldId id="259" r:id="rId8"/>
    <p:sldId id="260" r:id="rId9"/>
    <p:sldId id="261" r:id="rId10"/>
    <p:sldId id="262" r:id="rId11"/>
    <p:sldId id="263" r:id="rId12"/>
    <p:sldId id="264" r:id="rId13"/>
    <p:sldId id="265" r:id="rId14"/>
    <p:sldId id="266" r:id="rId15"/>
    <p:sldId id="267" r:id="rId16"/>
    <p:sldId id="268" r:id="rId17"/>
  </p:sldIdLst>
  <p:sldSz cy="6858000" cx="12192000"/>
  <p:notesSz cx="6858000" cy="9144000"/>
  <p:embeddedFontLst>
    <p:embeddedFont>
      <p:font typeface="Century Gothic"/>
      <p:regular r:id="rId18"/>
      <p:bold r:id="rId19"/>
      <p:italic r:id="rId20"/>
      <p:boldItalic r:id="rId21"/>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http://customooxmlschemas.google.com/">
      <go:slidesCustomData xmlns:go="http://customooxmlschemas.google.com/" r:id="rId22" roundtripDataSignature="AMtx7miSuGEF+j4moIw3GUNtWdxc6VD0HQ=="/>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_rels/presentation.xml.rels><?xml version="1.0" encoding="UTF-8" standalone="yes"?><Relationships xmlns="http://schemas.openxmlformats.org/package/2006/relationships"><Relationship Id="rId20" Type="http://schemas.openxmlformats.org/officeDocument/2006/relationships/font" Target="fonts/CenturyGothic-italic.fntdata"/><Relationship Id="rId11" Type="http://schemas.openxmlformats.org/officeDocument/2006/relationships/slide" Target="slides/slide7.xml"/><Relationship Id="rId22" Type="http://customschemas.google.com/relationships/presentationmetadata" Target="metadata"/><Relationship Id="rId10" Type="http://schemas.openxmlformats.org/officeDocument/2006/relationships/slide" Target="slides/slide6.xml"/><Relationship Id="rId21" Type="http://schemas.openxmlformats.org/officeDocument/2006/relationships/font" Target="fonts/CenturyGothic-boldItalic.fntdata"/><Relationship Id="rId13" Type="http://schemas.openxmlformats.org/officeDocument/2006/relationships/slide" Target="slides/slide9.xml"/><Relationship Id="rId12" Type="http://schemas.openxmlformats.org/officeDocument/2006/relationships/slide" Target="slides/slide8.xml"/><Relationship Id="rId1" Type="http://schemas.openxmlformats.org/officeDocument/2006/relationships/theme" Target="theme/theme1.xml"/><Relationship Id="rId2" Type="http://schemas.openxmlformats.org/officeDocument/2006/relationships/presProps" Target="presProps.xml"/><Relationship Id="rId3" Type="http://schemas.openxmlformats.org/officeDocument/2006/relationships/slideMaster" Target="slideMasters/slideMaster1.xml"/><Relationship Id="rId4" Type="http://schemas.openxmlformats.org/officeDocument/2006/relationships/notesMaster" Target="notesMasters/notesMaster1.xml"/><Relationship Id="rId9" Type="http://schemas.openxmlformats.org/officeDocument/2006/relationships/slide" Target="slides/slide5.xml"/><Relationship Id="rId15" Type="http://schemas.openxmlformats.org/officeDocument/2006/relationships/slide" Target="slides/slide11.xml"/><Relationship Id="rId14" Type="http://schemas.openxmlformats.org/officeDocument/2006/relationships/slide" Target="slides/slide10.xml"/><Relationship Id="rId17" Type="http://schemas.openxmlformats.org/officeDocument/2006/relationships/slide" Target="slides/slide13.xml"/><Relationship Id="rId16" Type="http://schemas.openxmlformats.org/officeDocument/2006/relationships/slide" Target="slides/slide12.xml"/><Relationship Id="rId5" Type="http://schemas.openxmlformats.org/officeDocument/2006/relationships/slide" Target="slides/slide1.xml"/><Relationship Id="rId19" Type="http://schemas.openxmlformats.org/officeDocument/2006/relationships/font" Target="fonts/CenturyGothic-bold.fntdata"/><Relationship Id="rId6" Type="http://schemas.openxmlformats.org/officeDocument/2006/relationships/slide" Target="slides/slide2.xml"/><Relationship Id="rId18" Type="http://schemas.openxmlformats.org/officeDocument/2006/relationships/font" Target="fonts/CenturyGothic-regular.fntdata"/><Relationship Id="rId7" Type="http://schemas.openxmlformats.org/officeDocument/2006/relationships/slide" Target="slides/slide3.xml"/><Relationship Id="rId8" Type="http://schemas.openxmlformats.org/officeDocument/2006/relationships/slide" Target="slides/slide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1pPr>
            <a:lvl2pPr indent="-298450" lvl="1" marL="9144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2pPr>
            <a:lvl3pPr indent="-298450" lvl="2" marL="13716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3pPr>
            <a:lvl4pPr indent="-298450" lvl="3" marL="18288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4pPr>
            <a:lvl5pPr indent="-298450" lvl="4" marL="22860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5pPr>
            <a:lvl6pPr indent="-298450" lvl="5" marL="27432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6pPr>
            <a:lvl7pPr indent="-298450" lvl="6" marL="32004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7pPr>
            <a:lvl8pPr indent="-298450" lvl="7" marL="36576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8pPr>
            <a:lvl9pPr indent="-298450" lvl="8" marL="41148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0" name="Shape 80"/>
        <p:cNvGrpSpPr/>
        <p:nvPr/>
      </p:nvGrpSpPr>
      <p:grpSpPr>
        <a:xfrm>
          <a:off x="0" y="0"/>
          <a:ext cx="0" cy="0"/>
          <a:chOff x="0" y="0"/>
          <a:chExt cx="0" cy="0"/>
        </a:xfrm>
      </p:grpSpPr>
      <p:sp>
        <p:nvSpPr>
          <p:cNvPr id="81" name="Google Shape;81;p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82" name="Google Shape;82;p1: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9" name="Shape 189"/>
        <p:cNvGrpSpPr/>
        <p:nvPr/>
      </p:nvGrpSpPr>
      <p:grpSpPr>
        <a:xfrm>
          <a:off x="0" y="0"/>
          <a:ext cx="0" cy="0"/>
          <a:chOff x="0" y="0"/>
          <a:chExt cx="0" cy="0"/>
        </a:xfrm>
      </p:grpSpPr>
      <p:sp>
        <p:nvSpPr>
          <p:cNvPr id="190" name="Google Shape;190;p1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191" name="Google Shape;191;p10: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5" name="Shape 235"/>
        <p:cNvGrpSpPr/>
        <p:nvPr/>
      </p:nvGrpSpPr>
      <p:grpSpPr>
        <a:xfrm>
          <a:off x="0" y="0"/>
          <a:ext cx="0" cy="0"/>
          <a:chOff x="0" y="0"/>
          <a:chExt cx="0" cy="0"/>
        </a:xfrm>
      </p:grpSpPr>
      <p:sp>
        <p:nvSpPr>
          <p:cNvPr id="236" name="Google Shape;236;p9: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237" name="Google Shape;237;p9: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4" name="Shape 284"/>
        <p:cNvGrpSpPr/>
        <p:nvPr/>
      </p:nvGrpSpPr>
      <p:grpSpPr>
        <a:xfrm>
          <a:off x="0" y="0"/>
          <a:ext cx="0" cy="0"/>
          <a:chOff x="0" y="0"/>
          <a:chExt cx="0" cy="0"/>
        </a:xfrm>
      </p:grpSpPr>
      <p:sp>
        <p:nvSpPr>
          <p:cNvPr id="285" name="Google Shape;285;p1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286" name="Google Shape;286;p11: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8" name="Shape 318"/>
        <p:cNvGrpSpPr/>
        <p:nvPr/>
      </p:nvGrpSpPr>
      <p:grpSpPr>
        <a:xfrm>
          <a:off x="0" y="0"/>
          <a:ext cx="0" cy="0"/>
          <a:chOff x="0" y="0"/>
          <a:chExt cx="0" cy="0"/>
        </a:xfrm>
      </p:grpSpPr>
      <p:sp>
        <p:nvSpPr>
          <p:cNvPr id="319" name="Google Shape;319;ga7ea4641bf_0_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320" name="Google Shape;320;ga7ea4641bf_0_0: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9" name="Shape 89"/>
        <p:cNvGrpSpPr/>
        <p:nvPr/>
      </p:nvGrpSpPr>
      <p:grpSpPr>
        <a:xfrm>
          <a:off x="0" y="0"/>
          <a:ext cx="0" cy="0"/>
          <a:chOff x="0" y="0"/>
          <a:chExt cx="0" cy="0"/>
        </a:xfrm>
      </p:grpSpPr>
      <p:sp>
        <p:nvSpPr>
          <p:cNvPr id="90" name="Google Shape;90;p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91" name="Google Shape;91;p2: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8" name="Shape 98"/>
        <p:cNvGrpSpPr/>
        <p:nvPr/>
      </p:nvGrpSpPr>
      <p:grpSpPr>
        <a:xfrm>
          <a:off x="0" y="0"/>
          <a:ext cx="0" cy="0"/>
          <a:chOff x="0" y="0"/>
          <a:chExt cx="0" cy="0"/>
        </a:xfrm>
      </p:grpSpPr>
      <p:sp>
        <p:nvSpPr>
          <p:cNvPr id="99" name="Google Shape;99;ga4783db86d_0_19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100" name="Google Shape;100;ga4783db86d_0_192: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2" name="Shape 122"/>
        <p:cNvGrpSpPr/>
        <p:nvPr/>
      </p:nvGrpSpPr>
      <p:grpSpPr>
        <a:xfrm>
          <a:off x="0" y="0"/>
          <a:ext cx="0" cy="0"/>
          <a:chOff x="0" y="0"/>
          <a:chExt cx="0" cy="0"/>
        </a:xfrm>
      </p:grpSpPr>
      <p:sp>
        <p:nvSpPr>
          <p:cNvPr id="123" name="Google Shape;123;g96f7b79043_0_9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124" name="Google Shape;124;g96f7b79043_0_91: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2" name="Shape 132"/>
        <p:cNvGrpSpPr/>
        <p:nvPr/>
      </p:nvGrpSpPr>
      <p:grpSpPr>
        <a:xfrm>
          <a:off x="0" y="0"/>
          <a:ext cx="0" cy="0"/>
          <a:chOff x="0" y="0"/>
          <a:chExt cx="0" cy="0"/>
        </a:xfrm>
      </p:grpSpPr>
      <p:sp>
        <p:nvSpPr>
          <p:cNvPr id="133" name="Google Shape;133;p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134" name="Google Shape;134;p3: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6" name="Shape 146"/>
        <p:cNvGrpSpPr/>
        <p:nvPr/>
      </p:nvGrpSpPr>
      <p:grpSpPr>
        <a:xfrm>
          <a:off x="0" y="0"/>
          <a:ext cx="0" cy="0"/>
          <a:chOff x="0" y="0"/>
          <a:chExt cx="0" cy="0"/>
        </a:xfrm>
      </p:grpSpPr>
      <p:sp>
        <p:nvSpPr>
          <p:cNvPr id="147" name="Google Shape;147;p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148" name="Google Shape;148;p4: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9" name="Shape 159"/>
        <p:cNvGrpSpPr/>
        <p:nvPr/>
      </p:nvGrpSpPr>
      <p:grpSpPr>
        <a:xfrm>
          <a:off x="0" y="0"/>
          <a:ext cx="0" cy="0"/>
          <a:chOff x="0" y="0"/>
          <a:chExt cx="0" cy="0"/>
        </a:xfrm>
      </p:grpSpPr>
      <p:sp>
        <p:nvSpPr>
          <p:cNvPr id="160" name="Google Shape;160;p6: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161" name="Google Shape;161;p6: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9" name="Shape 169"/>
        <p:cNvGrpSpPr/>
        <p:nvPr/>
      </p:nvGrpSpPr>
      <p:grpSpPr>
        <a:xfrm>
          <a:off x="0" y="0"/>
          <a:ext cx="0" cy="0"/>
          <a:chOff x="0" y="0"/>
          <a:chExt cx="0" cy="0"/>
        </a:xfrm>
      </p:grpSpPr>
      <p:sp>
        <p:nvSpPr>
          <p:cNvPr id="170" name="Google Shape;170;p7: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171" name="Google Shape;171;p7: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9" name="Shape 179"/>
        <p:cNvGrpSpPr/>
        <p:nvPr/>
      </p:nvGrpSpPr>
      <p:grpSpPr>
        <a:xfrm>
          <a:off x="0" y="0"/>
          <a:ext cx="0" cy="0"/>
          <a:chOff x="0" y="0"/>
          <a:chExt cx="0" cy="0"/>
        </a:xfrm>
      </p:grpSpPr>
      <p:sp>
        <p:nvSpPr>
          <p:cNvPr id="180" name="Google Shape;180;p8: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181" name="Google Shape;181;p8: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Diapositiva de título" type="title">
  <p:cSld name="TITLE">
    <p:spTree>
      <p:nvGrpSpPr>
        <p:cNvPr id="11" name="Shape 11"/>
        <p:cNvGrpSpPr/>
        <p:nvPr/>
      </p:nvGrpSpPr>
      <p:grpSpPr>
        <a:xfrm>
          <a:off x="0" y="0"/>
          <a:ext cx="0" cy="0"/>
          <a:chOff x="0" y="0"/>
          <a:chExt cx="0" cy="0"/>
        </a:xfrm>
      </p:grpSpPr>
      <p:sp>
        <p:nvSpPr>
          <p:cNvPr id="12" name="Google Shape;12;p14"/>
          <p:cNvSpPr txBox="1"/>
          <p:nvPr>
            <p:ph type="ctrTitle"/>
          </p:nvPr>
        </p:nvSpPr>
        <p:spPr>
          <a:xfrm>
            <a:off x="1524000" y="1122363"/>
            <a:ext cx="9144000" cy="2387600"/>
          </a:xfrm>
          <a:prstGeom prst="rect">
            <a:avLst/>
          </a:prstGeom>
          <a:noFill/>
          <a:ln>
            <a:noFill/>
          </a:ln>
        </p:spPr>
        <p:txBody>
          <a:bodyPr anchorCtr="0" anchor="b" bIns="45700" lIns="91425" spcFirstLastPara="1" rIns="91425" wrap="square" tIns="45700">
            <a:noAutofit/>
          </a:bodyPr>
          <a:lstStyle>
            <a:lvl1pPr lvl="0" algn="ctr">
              <a:lnSpc>
                <a:spcPct val="90000"/>
              </a:lnSpc>
              <a:spcBef>
                <a:spcPts val="0"/>
              </a:spcBef>
              <a:spcAft>
                <a:spcPts val="0"/>
              </a:spcAft>
              <a:buSzPts val="1400"/>
              <a:buNone/>
              <a:defRPr sz="6000"/>
            </a:lvl1pPr>
            <a:lvl2pPr lvl="1" algn="l">
              <a:lnSpc>
                <a:spcPct val="90000"/>
              </a:lnSpc>
              <a:spcBef>
                <a:spcPts val="0"/>
              </a:spcBef>
              <a:spcAft>
                <a:spcPts val="0"/>
              </a:spcAft>
              <a:buSzPts val="1400"/>
              <a:buNone/>
              <a:defRPr/>
            </a:lvl2pPr>
            <a:lvl3pPr lvl="2" algn="l">
              <a:lnSpc>
                <a:spcPct val="90000"/>
              </a:lnSpc>
              <a:spcBef>
                <a:spcPts val="0"/>
              </a:spcBef>
              <a:spcAft>
                <a:spcPts val="0"/>
              </a:spcAft>
              <a:buSzPts val="1400"/>
              <a:buNone/>
              <a:defRPr/>
            </a:lvl3pPr>
            <a:lvl4pPr lvl="3" algn="l">
              <a:lnSpc>
                <a:spcPct val="90000"/>
              </a:lnSpc>
              <a:spcBef>
                <a:spcPts val="0"/>
              </a:spcBef>
              <a:spcAft>
                <a:spcPts val="0"/>
              </a:spcAft>
              <a:buSzPts val="1400"/>
              <a:buNone/>
              <a:defRPr/>
            </a:lvl4pPr>
            <a:lvl5pPr lvl="4" algn="l">
              <a:lnSpc>
                <a:spcPct val="90000"/>
              </a:lnSpc>
              <a:spcBef>
                <a:spcPts val="0"/>
              </a:spcBef>
              <a:spcAft>
                <a:spcPts val="0"/>
              </a:spcAft>
              <a:buSzPts val="1400"/>
              <a:buNone/>
              <a:defRPr/>
            </a:lvl5pPr>
            <a:lvl6pPr lvl="5" algn="l">
              <a:lnSpc>
                <a:spcPct val="90000"/>
              </a:lnSpc>
              <a:spcBef>
                <a:spcPts val="0"/>
              </a:spcBef>
              <a:spcAft>
                <a:spcPts val="0"/>
              </a:spcAft>
              <a:buSzPts val="1400"/>
              <a:buNone/>
              <a:defRPr/>
            </a:lvl6pPr>
            <a:lvl7pPr lvl="6" algn="l">
              <a:lnSpc>
                <a:spcPct val="90000"/>
              </a:lnSpc>
              <a:spcBef>
                <a:spcPts val="0"/>
              </a:spcBef>
              <a:spcAft>
                <a:spcPts val="0"/>
              </a:spcAft>
              <a:buSzPts val="1400"/>
              <a:buNone/>
              <a:defRPr/>
            </a:lvl7pPr>
            <a:lvl8pPr lvl="7" algn="l">
              <a:lnSpc>
                <a:spcPct val="90000"/>
              </a:lnSpc>
              <a:spcBef>
                <a:spcPts val="0"/>
              </a:spcBef>
              <a:spcAft>
                <a:spcPts val="0"/>
              </a:spcAft>
              <a:buSzPts val="1400"/>
              <a:buNone/>
              <a:defRPr/>
            </a:lvl8pPr>
            <a:lvl9pPr lvl="8" algn="l">
              <a:lnSpc>
                <a:spcPct val="90000"/>
              </a:lnSpc>
              <a:spcBef>
                <a:spcPts val="0"/>
              </a:spcBef>
              <a:spcAft>
                <a:spcPts val="0"/>
              </a:spcAft>
              <a:buSzPts val="1400"/>
              <a:buNone/>
              <a:defRPr/>
            </a:lvl9pPr>
          </a:lstStyle>
          <a:p/>
        </p:txBody>
      </p:sp>
      <p:sp>
        <p:nvSpPr>
          <p:cNvPr id="13" name="Google Shape;13;p14"/>
          <p:cNvSpPr txBox="1"/>
          <p:nvPr>
            <p:ph idx="1" type="subTitle"/>
          </p:nvPr>
        </p:nvSpPr>
        <p:spPr>
          <a:xfrm>
            <a:off x="1524000" y="3602038"/>
            <a:ext cx="9144000" cy="1655762"/>
          </a:xfrm>
          <a:prstGeom prst="rect">
            <a:avLst/>
          </a:prstGeom>
          <a:noFill/>
          <a:ln>
            <a:noFill/>
          </a:ln>
        </p:spPr>
        <p:txBody>
          <a:bodyPr anchorCtr="0" anchor="t" bIns="45700" lIns="91425" spcFirstLastPara="1" rIns="91425" wrap="square" tIns="45700">
            <a:no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p:txBody>
      </p:sp>
      <p:sp>
        <p:nvSpPr>
          <p:cNvPr id="14" name="Google Shape;14;p14"/>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5" name="Google Shape;15;p14"/>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6" name="Google Shape;16;p14"/>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s-MX"/>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ítulo y texto vertical" type="vertTx">
  <p:cSld name="VERTICAL_TEXT">
    <p:spTree>
      <p:nvGrpSpPr>
        <p:cNvPr id="68" name="Shape 68"/>
        <p:cNvGrpSpPr/>
        <p:nvPr/>
      </p:nvGrpSpPr>
      <p:grpSpPr>
        <a:xfrm>
          <a:off x="0" y="0"/>
          <a:ext cx="0" cy="0"/>
          <a:chOff x="0" y="0"/>
          <a:chExt cx="0" cy="0"/>
        </a:xfrm>
      </p:grpSpPr>
      <p:sp>
        <p:nvSpPr>
          <p:cNvPr id="69" name="Google Shape;69;p23"/>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Autofit/>
          </a:bodyPr>
          <a:lstStyle>
            <a:lvl1pPr lvl="0" algn="l">
              <a:lnSpc>
                <a:spcPct val="90000"/>
              </a:lnSpc>
              <a:spcBef>
                <a:spcPts val="0"/>
              </a:spcBef>
              <a:spcAft>
                <a:spcPts val="0"/>
              </a:spcAft>
              <a:buSzPts val="1400"/>
              <a:buNone/>
              <a:defRPr/>
            </a:lvl1pPr>
            <a:lvl2pPr lvl="1" algn="l">
              <a:lnSpc>
                <a:spcPct val="90000"/>
              </a:lnSpc>
              <a:spcBef>
                <a:spcPts val="0"/>
              </a:spcBef>
              <a:spcAft>
                <a:spcPts val="0"/>
              </a:spcAft>
              <a:buSzPts val="1400"/>
              <a:buNone/>
              <a:defRPr/>
            </a:lvl2pPr>
            <a:lvl3pPr lvl="2" algn="l">
              <a:lnSpc>
                <a:spcPct val="90000"/>
              </a:lnSpc>
              <a:spcBef>
                <a:spcPts val="0"/>
              </a:spcBef>
              <a:spcAft>
                <a:spcPts val="0"/>
              </a:spcAft>
              <a:buSzPts val="1400"/>
              <a:buNone/>
              <a:defRPr/>
            </a:lvl3pPr>
            <a:lvl4pPr lvl="3" algn="l">
              <a:lnSpc>
                <a:spcPct val="90000"/>
              </a:lnSpc>
              <a:spcBef>
                <a:spcPts val="0"/>
              </a:spcBef>
              <a:spcAft>
                <a:spcPts val="0"/>
              </a:spcAft>
              <a:buSzPts val="1400"/>
              <a:buNone/>
              <a:defRPr/>
            </a:lvl4pPr>
            <a:lvl5pPr lvl="4" algn="l">
              <a:lnSpc>
                <a:spcPct val="90000"/>
              </a:lnSpc>
              <a:spcBef>
                <a:spcPts val="0"/>
              </a:spcBef>
              <a:spcAft>
                <a:spcPts val="0"/>
              </a:spcAft>
              <a:buSzPts val="1400"/>
              <a:buNone/>
              <a:defRPr/>
            </a:lvl5pPr>
            <a:lvl6pPr lvl="5" algn="l">
              <a:lnSpc>
                <a:spcPct val="90000"/>
              </a:lnSpc>
              <a:spcBef>
                <a:spcPts val="0"/>
              </a:spcBef>
              <a:spcAft>
                <a:spcPts val="0"/>
              </a:spcAft>
              <a:buSzPts val="1400"/>
              <a:buNone/>
              <a:defRPr/>
            </a:lvl6pPr>
            <a:lvl7pPr lvl="6" algn="l">
              <a:lnSpc>
                <a:spcPct val="90000"/>
              </a:lnSpc>
              <a:spcBef>
                <a:spcPts val="0"/>
              </a:spcBef>
              <a:spcAft>
                <a:spcPts val="0"/>
              </a:spcAft>
              <a:buSzPts val="1400"/>
              <a:buNone/>
              <a:defRPr/>
            </a:lvl7pPr>
            <a:lvl8pPr lvl="7" algn="l">
              <a:lnSpc>
                <a:spcPct val="90000"/>
              </a:lnSpc>
              <a:spcBef>
                <a:spcPts val="0"/>
              </a:spcBef>
              <a:spcAft>
                <a:spcPts val="0"/>
              </a:spcAft>
              <a:buSzPts val="1400"/>
              <a:buNone/>
              <a:defRPr/>
            </a:lvl8pPr>
            <a:lvl9pPr lvl="8" algn="l">
              <a:lnSpc>
                <a:spcPct val="90000"/>
              </a:lnSpc>
              <a:spcBef>
                <a:spcPts val="0"/>
              </a:spcBef>
              <a:spcAft>
                <a:spcPts val="0"/>
              </a:spcAft>
              <a:buSzPts val="1400"/>
              <a:buNone/>
              <a:defRPr/>
            </a:lvl9pPr>
          </a:lstStyle>
          <a:p/>
        </p:txBody>
      </p:sp>
      <p:sp>
        <p:nvSpPr>
          <p:cNvPr id="70" name="Google Shape;70;p23"/>
          <p:cNvSpPr txBox="1"/>
          <p:nvPr>
            <p:ph idx="1" type="body"/>
          </p:nvPr>
        </p:nvSpPr>
        <p:spPr>
          <a:xfrm rot="5400000">
            <a:off x="3920331" y="-1256506"/>
            <a:ext cx="4351338" cy="10515600"/>
          </a:xfrm>
          <a:prstGeom prst="rect">
            <a:avLst/>
          </a:prstGeom>
          <a:noFill/>
          <a:ln>
            <a:noFill/>
          </a:ln>
        </p:spPr>
        <p:txBody>
          <a:bodyPr anchorCtr="0" anchor="t" bIns="45700" lIns="91425" spcFirstLastPara="1" rIns="91425" wrap="square" tIns="45700">
            <a:no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71" name="Google Shape;71;p23"/>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2" name="Google Shape;72;p23"/>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3" name="Google Shape;73;p23"/>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s-MX"/>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ítulo vertical y texto" type="vertTitleAndTx">
  <p:cSld name="VERTICAL_TITLE_AND_VERTICAL_TEXT">
    <p:spTree>
      <p:nvGrpSpPr>
        <p:cNvPr id="74" name="Shape 74"/>
        <p:cNvGrpSpPr/>
        <p:nvPr/>
      </p:nvGrpSpPr>
      <p:grpSpPr>
        <a:xfrm>
          <a:off x="0" y="0"/>
          <a:ext cx="0" cy="0"/>
          <a:chOff x="0" y="0"/>
          <a:chExt cx="0" cy="0"/>
        </a:xfrm>
      </p:grpSpPr>
      <p:sp>
        <p:nvSpPr>
          <p:cNvPr id="75" name="Google Shape;75;p24"/>
          <p:cNvSpPr txBox="1"/>
          <p:nvPr>
            <p:ph type="title"/>
          </p:nvPr>
        </p:nvSpPr>
        <p:spPr>
          <a:xfrm rot="5400000">
            <a:off x="7133431" y="1956594"/>
            <a:ext cx="5811838" cy="2628900"/>
          </a:xfrm>
          <a:prstGeom prst="rect">
            <a:avLst/>
          </a:prstGeom>
          <a:noFill/>
          <a:ln>
            <a:noFill/>
          </a:ln>
        </p:spPr>
        <p:txBody>
          <a:bodyPr anchorCtr="0" anchor="ctr" bIns="45700" lIns="91425" spcFirstLastPara="1" rIns="91425" wrap="square" tIns="45700">
            <a:noAutofit/>
          </a:bodyPr>
          <a:lstStyle>
            <a:lvl1pPr lvl="0" algn="l">
              <a:lnSpc>
                <a:spcPct val="90000"/>
              </a:lnSpc>
              <a:spcBef>
                <a:spcPts val="0"/>
              </a:spcBef>
              <a:spcAft>
                <a:spcPts val="0"/>
              </a:spcAft>
              <a:buSzPts val="1400"/>
              <a:buNone/>
              <a:defRPr/>
            </a:lvl1pPr>
            <a:lvl2pPr lvl="1" algn="l">
              <a:lnSpc>
                <a:spcPct val="90000"/>
              </a:lnSpc>
              <a:spcBef>
                <a:spcPts val="0"/>
              </a:spcBef>
              <a:spcAft>
                <a:spcPts val="0"/>
              </a:spcAft>
              <a:buSzPts val="1400"/>
              <a:buNone/>
              <a:defRPr/>
            </a:lvl2pPr>
            <a:lvl3pPr lvl="2" algn="l">
              <a:lnSpc>
                <a:spcPct val="90000"/>
              </a:lnSpc>
              <a:spcBef>
                <a:spcPts val="0"/>
              </a:spcBef>
              <a:spcAft>
                <a:spcPts val="0"/>
              </a:spcAft>
              <a:buSzPts val="1400"/>
              <a:buNone/>
              <a:defRPr/>
            </a:lvl3pPr>
            <a:lvl4pPr lvl="3" algn="l">
              <a:lnSpc>
                <a:spcPct val="90000"/>
              </a:lnSpc>
              <a:spcBef>
                <a:spcPts val="0"/>
              </a:spcBef>
              <a:spcAft>
                <a:spcPts val="0"/>
              </a:spcAft>
              <a:buSzPts val="1400"/>
              <a:buNone/>
              <a:defRPr/>
            </a:lvl4pPr>
            <a:lvl5pPr lvl="4" algn="l">
              <a:lnSpc>
                <a:spcPct val="90000"/>
              </a:lnSpc>
              <a:spcBef>
                <a:spcPts val="0"/>
              </a:spcBef>
              <a:spcAft>
                <a:spcPts val="0"/>
              </a:spcAft>
              <a:buSzPts val="1400"/>
              <a:buNone/>
              <a:defRPr/>
            </a:lvl5pPr>
            <a:lvl6pPr lvl="5" algn="l">
              <a:lnSpc>
                <a:spcPct val="90000"/>
              </a:lnSpc>
              <a:spcBef>
                <a:spcPts val="0"/>
              </a:spcBef>
              <a:spcAft>
                <a:spcPts val="0"/>
              </a:spcAft>
              <a:buSzPts val="1400"/>
              <a:buNone/>
              <a:defRPr/>
            </a:lvl6pPr>
            <a:lvl7pPr lvl="6" algn="l">
              <a:lnSpc>
                <a:spcPct val="90000"/>
              </a:lnSpc>
              <a:spcBef>
                <a:spcPts val="0"/>
              </a:spcBef>
              <a:spcAft>
                <a:spcPts val="0"/>
              </a:spcAft>
              <a:buSzPts val="1400"/>
              <a:buNone/>
              <a:defRPr/>
            </a:lvl7pPr>
            <a:lvl8pPr lvl="7" algn="l">
              <a:lnSpc>
                <a:spcPct val="90000"/>
              </a:lnSpc>
              <a:spcBef>
                <a:spcPts val="0"/>
              </a:spcBef>
              <a:spcAft>
                <a:spcPts val="0"/>
              </a:spcAft>
              <a:buSzPts val="1400"/>
              <a:buNone/>
              <a:defRPr/>
            </a:lvl8pPr>
            <a:lvl9pPr lvl="8" algn="l">
              <a:lnSpc>
                <a:spcPct val="90000"/>
              </a:lnSpc>
              <a:spcBef>
                <a:spcPts val="0"/>
              </a:spcBef>
              <a:spcAft>
                <a:spcPts val="0"/>
              </a:spcAft>
              <a:buSzPts val="1400"/>
              <a:buNone/>
              <a:defRPr/>
            </a:lvl9pPr>
          </a:lstStyle>
          <a:p/>
        </p:txBody>
      </p:sp>
      <p:sp>
        <p:nvSpPr>
          <p:cNvPr id="76" name="Google Shape;76;p24"/>
          <p:cNvSpPr txBox="1"/>
          <p:nvPr>
            <p:ph idx="1" type="body"/>
          </p:nvPr>
        </p:nvSpPr>
        <p:spPr>
          <a:xfrm rot="5400000">
            <a:off x="1799431" y="-596106"/>
            <a:ext cx="5811838" cy="7734300"/>
          </a:xfrm>
          <a:prstGeom prst="rect">
            <a:avLst/>
          </a:prstGeom>
          <a:noFill/>
          <a:ln>
            <a:noFill/>
          </a:ln>
        </p:spPr>
        <p:txBody>
          <a:bodyPr anchorCtr="0" anchor="t" bIns="45700" lIns="91425" spcFirstLastPara="1" rIns="91425" wrap="square" tIns="45700">
            <a:no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77" name="Google Shape;77;p24"/>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8" name="Google Shape;78;p24"/>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9" name="Google Shape;79;p24"/>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s-MX"/>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ítulo y objetos" type="obj">
  <p:cSld name="OBJECT">
    <p:spTree>
      <p:nvGrpSpPr>
        <p:cNvPr id="17" name="Shape 17"/>
        <p:cNvGrpSpPr/>
        <p:nvPr/>
      </p:nvGrpSpPr>
      <p:grpSpPr>
        <a:xfrm>
          <a:off x="0" y="0"/>
          <a:ext cx="0" cy="0"/>
          <a:chOff x="0" y="0"/>
          <a:chExt cx="0" cy="0"/>
        </a:xfrm>
      </p:grpSpPr>
      <p:sp>
        <p:nvSpPr>
          <p:cNvPr id="18" name="Google Shape;18;p15"/>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Autofit/>
          </a:bodyPr>
          <a:lstStyle>
            <a:lvl1pPr lvl="0" algn="l">
              <a:lnSpc>
                <a:spcPct val="90000"/>
              </a:lnSpc>
              <a:spcBef>
                <a:spcPts val="0"/>
              </a:spcBef>
              <a:spcAft>
                <a:spcPts val="0"/>
              </a:spcAft>
              <a:buSzPts val="1400"/>
              <a:buNone/>
              <a:defRPr/>
            </a:lvl1pPr>
            <a:lvl2pPr lvl="1" algn="l">
              <a:lnSpc>
                <a:spcPct val="90000"/>
              </a:lnSpc>
              <a:spcBef>
                <a:spcPts val="0"/>
              </a:spcBef>
              <a:spcAft>
                <a:spcPts val="0"/>
              </a:spcAft>
              <a:buSzPts val="1400"/>
              <a:buNone/>
              <a:defRPr/>
            </a:lvl2pPr>
            <a:lvl3pPr lvl="2" algn="l">
              <a:lnSpc>
                <a:spcPct val="90000"/>
              </a:lnSpc>
              <a:spcBef>
                <a:spcPts val="0"/>
              </a:spcBef>
              <a:spcAft>
                <a:spcPts val="0"/>
              </a:spcAft>
              <a:buSzPts val="1400"/>
              <a:buNone/>
              <a:defRPr/>
            </a:lvl3pPr>
            <a:lvl4pPr lvl="3" algn="l">
              <a:lnSpc>
                <a:spcPct val="90000"/>
              </a:lnSpc>
              <a:spcBef>
                <a:spcPts val="0"/>
              </a:spcBef>
              <a:spcAft>
                <a:spcPts val="0"/>
              </a:spcAft>
              <a:buSzPts val="1400"/>
              <a:buNone/>
              <a:defRPr/>
            </a:lvl4pPr>
            <a:lvl5pPr lvl="4" algn="l">
              <a:lnSpc>
                <a:spcPct val="90000"/>
              </a:lnSpc>
              <a:spcBef>
                <a:spcPts val="0"/>
              </a:spcBef>
              <a:spcAft>
                <a:spcPts val="0"/>
              </a:spcAft>
              <a:buSzPts val="1400"/>
              <a:buNone/>
              <a:defRPr/>
            </a:lvl5pPr>
            <a:lvl6pPr lvl="5" algn="l">
              <a:lnSpc>
                <a:spcPct val="90000"/>
              </a:lnSpc>
              <a:spcBef>
                <a:spcPts val="0"/>
              </a:spcBef>
              <a:spcAft>
                <a:spcPts val="0"/>
              </a:spcAft>
              <a:buSzPts val="1400"/>
              <a:buNone/>
              <a:defRPr/>
            </a:lvl6pPr>
            <a:lvl7pPr lvl="6" algn="l">
              <a:lnSpc>
                <a:spcPct val="90000"/>
              </a:lnSpc>
              <a:spcBef>
                <a:spcPts val="0"/>
              </a:spcBef>
              <a:spcAft>
                <a:spcPts val="0"/>
              </a:spcAft>
              <a:buSzPts val="1400"/>
              <a:buNone/>
              <a:defRPr/>
            </a:lvl7pPr>
            <a:lvl8pPr lvl="7" algn="l">
              <a:lnSpc>
                <a:spcPct val="90000"/>
              </a:lnSpc>
              <a:spcBef>
                <a:spcPts val="0"/>
              </a:spcBef>
              <a:spcAft>
                <a:spcPts val="0"/>
              </a:spcAft>
              <a:buSzPts val="1400"/>
              <a:buNone/>
              <a:defRPr/>
            </a:lvl8pPr>
            <a:lvl9pPr lvl="8" algn="l">
              <a:lnSpc>
                <a:spcPct val="90000"/>
              </a:lnSpc>
              <a:spcBef>
                <a:spcPts val="0"/>
              </a:spcBef>
              <a:spcAft>
                <a:spcPts val="0"/>
              </a:spcAft>
              <a:buSzPts val="1400"/>
              <a:buNone/>
              <a:defRPr/>
            </a:lvl9pPr>
          </a:lstStyle>
          <a:p/>
        </p:txBody>
      </p:sp>
      <p:sp>
        <p:nvSpPr>
          <p:cNvPr id="19" name="Google Shape;19;p15"/>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20" name="Google Shape;20;p15"/>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1" name="Google Shape;21;p15"/>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2" name="Google Shape;22;p15"/>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s-MX"/>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Encabezado de sección" type="secHead">
  <p:cSld name="SECTION_HEADER">
    <p:spTree>
      <p:nvGrpSpPr>
        <p:cNvPr id="23" name="Shape 23"/>
        <p:cNvGrpSpPr/>
        <p:nvPr/>
      </p:nvGrpSpPr>
      <p:grpSpPr>
        <a:xfrm>
          <a:off x="0" y="0"/>
          <a:ext cx="0" cy="0"/>
          <a:chOff x="0" y="0"/>
          <a:chExt cx="0" cy="0"/>
        </a:xfrm>
      </p:grpSpPr>
      <p:sp>
        <p:nvSpPr>
          <p:cNvPr id="24" name="Google Shape;24;p16"/>
          <p:cNvSpPr txBox="1"/>
          <p:nvPr>
            <p:ph type="title"/>
          </p:nvPr>
        </p:nvSpPr>
        <p:spPr>
          <a:xfrm>
            <a:off x="831850" y="1709738"/>
            <a:ext cx="10515600" cy="2852737"/>
          </a:xfrm>
          <a:prstGeom prst="rect">
            <a:avLst/>
          </a:prstGeom>
          <a:noFill/>
          <a:ln>
            <a:noFill/>
          </a:ln>
        </p:spPr>
        <p:txBody>
          <a:bodyPr anchorCtr="0" anchor="b" bIns="45700" lIns="91425" spcFirstLastPara="1" rIns="91425" wrap="square" tIns="45700">
            <a:noAutofit/>
          </a:bodyPr>
          <a:lstStyle>
            <a:lvl1pPr lvl="0" algn="l">
              <a:lnSpc>
                <a:spcPct val="90000"/>
              </a:lnSpc>
              <a:spcBef>
                <a:spcPts val="0"/>
              </a:spcBef>
              <a:spcAft>
                <a:spcPts val="0"/>
              </a:spcAft>
              <a:buSzPts val="1400"/>
              <a:buNone/>
              <a:defRPr sz="6000"/>
            </a:lvl1pPr>
            <a:lvl2pPr lvl="1" algn="l">
              <a:lnSpc>
                <a:spcPct val="90000"/>
              </a:lnSpc>
              <a:spcBef>
                <a:spcPts val="0"/>
              </a:spcBef>
              <a:spcAft>
                <a:spcPts val="0"/>
              </a:spcAft>
              <a:buSzPts val="1400"/>
              <a:buNone/>
              <a:defRPr/>
            </a:lvl2pPr>
            <a:lvl3pPr lvl="2" algn="l">
              <a:lnSpc>
                <a:spcPct val="90000"/>
              </a:lnSpc>
              <a:spcBef>
                <a:spcPts val="0"/>
              </a:spcBef>
              <a:spcAft>
                <a:spcPts val="0"/>
              </a:spcAft>
              <a:buSzPts val="1400"/>
              <a:buNone/>
              <a:defRPr/>
            </a:lvl3pPr>
            <a:lvl4pPr lvl="3" algn="l">
              <a:lnSpc>
                <a:spcPct val="90000"/>
              </a:lnSpc>
              <a:spcBef>
                <a:spcPts val="0"/>
              </a:spcBef>
              <a:spcAft>
                <a:spcPts val="0"/>
              </a:spcAft>
              <a:buSzPts val="1400"/>
              <a:buNone/>
              <a:defRPr/>
            </a:lvl4pPr>
            <a:lvl5pPr lvl="4" algn="l">
              <a:lnSpc>
                <a:spcPct val="90000"/>
              </a:lnSpc>
              <a:spcBef>
                <a:spcPts val="0"/>
              </a:spcBef>
              <a:spcAft>
                <a:spcPts val="0"/>
              </a:spcAft>
              <a:buSzPts val="1400"/>
              <a:buNone/>
              <a:defRPr/>
            </a:lvl5pPr>
            <a:lvl6pPr lvl="5" algn="l">
              <a:lnSpc>
                <a:spcPct val="90000"/>
              </a:lnSpc>
              <a:spcBef>
                <a:spcPts val="0"/>
              </a:spcBef>
              <a:spcAft>
                <a:spcPts val="0"/>
              </a:spcAft>
              <a:buSzPts val="1400"/>
              <a:buNone/>
              <a:defRPr/>
            </a:lvl6pPr>
            <a:lvl7pPr lvl="6" algn="l">
              <a:lnSpc>
                <a:spcPct val="90000"/>
              </a:lnSpc>
              <a:spcBef>
                <a:spcPts val="0"/>
              </a:spcBef>
              <a:spcAft>
                <a:spcPts val="0"/>
              </a:spcAft>
              <a:buSzPts val="1400"/>
              <a:buNone/>
              <a:defRPr/>
            </a:lvl7pPr>
            <a:lvl8pPr lvl="7" algn="l">
              <a:lnSpc>
                <a:spcPct val="90000"/>
              </a:lnSpc>
              <a:spcBef>
                <a:spcPts val="0"/>
              </a:spcBef>
              <a:spcAft>
                <a:spcPts val="0"/>
              </a:spcAft>
              <a:buSzPts val="1400"/>
              <a:buNone/>
              <a:defRPr/>
            </a:lvl8pPr>
            <a:lvl9pPr lvl="8" algn="l">
              <a:lnSpc>
                <a:spcPct val="90000"/>
              </a:lnSpc>
              <a:spcBef>
                <a:spcPts val="0"/>
              </a:spcBef>
              <a:spcAft>
                <a:spcPts val="0"/>
              </a:spcAft>
              <a:buSzPts val="1400"/>
              <a:buNone/>
              <a:defRPr/>
            </a:lvl9pPr>
          </a:lstStyle>
          <a:p/>
        </p:txBody>
      </p:sp>
      <p:sp>
        <p:nvSpPr>
          <p:cNvPr id="25" name="Google Shape;25;p16"/>
          <p:cNvSpPr txBox="1"/>
          <p:nvPr>
            <p:ph idx="1" type="body"/>
          </p:nvPr>
        </p:nvSpPr>
        <p:spPr>
          <a:xfrm>
            <a:off x="831850" y="4589463"/>
            <a:ext cx="10515600" cy="1500187"/>
          </a:xfrm>
          <a:prstGeom prst="rect">
            <a:avLst/>
          </a:prstGeom>
          <a:noFill/>
          <a:ln>
            <a:noFill/>
          </a:ln>
        </p:spPr>
        <p:txBody>
          <a:bodyPr anchorCtr="0" anchor="t" bIns="45700" lIns="91425" spcFirstLastPara="1" rIns="91425" wrap="square" tIns="45700">
            <a:noAutofit/>
          </a:bodyPr>
          <a:lstStyle>
            <a:lvl1pPr indent="-228600" lvl="0" marL="457200" algn="l">
              <a:lnSpc>
                <a:spcPct val="90000"/>
              </a:lnSpc>
              <a:spcBef>
                <a:spcPts val="1000"/>
              </a:spcBef>
              <a:spcAft>
                <a:spcPts val="0"/>
              </a:spcAft>
              <a:buClr>
                <a:srgbClr val="888888"/>
              </a:buClr>
              <a:buSzPts val="2400"/>
              <a:buNone/>
              <a:defRPr sz="2400">
                <a:solidFill>
                  <a:srgbClr val="888888"/>
                </a:solidFill>
              </a:defRPr>
            </a:lvl1pPr>
            <a:lvl2pPr indent="-228600" lvl="1" marL="914400" algn="l">
              <a:lnSpc>
                <a:spcPct val="90000"/>
              </a:lnSpc>
              <a:spcBef>
                <a:spcPts val="500"/>
              </a:spcBef>
              <a:spcAft>
                <a:spcPts val="0"/>
              </a:spcAft>
              <a:buClr>
                <a:srgbClr val="888888"/>
              </a:buClr>
              <a:buSzPts val="2000"/>
              <a:buNone/>
              <a:defRPr sz="2000">
                <a:solidFill>
                  <a:srgbClr val="888888"/>
                </a:solidFill>
              </a:defRPr>
            </a:lvl2pPr>
            <a:lvl3pPr indent="-228600" lvl="2" marL="1371600" algn="l">
              <a:lnSpc>
                <a:spcPct val="90000"/>
              </a:lnSpc>
              <a:spcBef>
                <a:spcPts val="500"/>
              </a:spcBef>
              <a:spcAft>
                <a:spcPts val="0"/>
              </a:spcAft>
              <a:buClr>
                <a:srgbClr val="888888"/>
              </a:buClr>
              <a:buSzPts val="1800"/>
              <a:buNone/>
              <a:defRPr sz="1800">
                <a:solidFill>
                  <a:srgbClr val="888888"/>
                </a:solidFill>
              </a:defRPr>
            </a:lvl3pPr>
            <a:lvl4pPr indent="-228600" lvl="3" marL="1828800" algn="l">
              <a:lnSpc>
                <a:spcPct val="90000"/>
              </a:lnSpc>
              <a:spcBef>
                <a:spcPts val="500"/>
              </a:spcBef>
              <a:spcAft>
                <a:spcPts val="0"/>
              </a:spcAft>
              <a:buClr>
                <a:srgbClr val="888888"/>
              </a:buClr>
              <a:buSzPts val="1600"/>
              <a:buNone/>
              <a:defRPr sz="1600">
                <a:solidFill>
                  <a:srgbClr val="888888"/>
                </a:solidFill>
              </a:defRPr>
            </a:lvl4pPr>
            <a:lvl5pPr indent="-228600" lvl="4" marL="2286000" algn="l">
              <a:lnSpc>
                <a:spcPct val="90000"/>
              </a:lnSpc>
              <a:spcBef>
                <a:spcPts val="500"/>
              </a:spcBef>
              <a:spcAft>
                <a:spcPts val="0"/>
              </a:spcAft>
              <a:buClr>
                <a:srgbClr val="888888"/>
              </a:buClr>
              <a:buSzPts val="1600"/>
              <a:buNone/>
              <a:defRPr sz="1600">
                <a:solidFill>
                  <a:srgbClr val="888888"/>
                </a:solidFill>
              </a:defRPr>
            </a:lvl5pPr>
            <a:lvl6pPr indent="-228600" lvl="5" marL="2743200" algn="l">
              <a:lnSpc>
                <a:spcPct val="90000"/>
              </a:lnSpc>
              <a:spcBef>
                <a:spcPts val="500"/>
              </a:spcBef>
              <a:spcAft>
                <a:spcPts val="0"/>
              </a:spcAft>
              <a:buClr>
                <a:srgbClr val="888888"/>
              </a:buClr>
              <a:buSzPts val="1600"/>
              <a:buNone/>
              <a:defRPr sz="1600">
                <a:solidFill>
                  <a:srgbClr val="888888"/>
                </a:solidFill>
              </a:defRPr>
            </a:lvl6pPr>
            <a:lvl7pPr indent="-228600" lvl="6" marL="3200400" algn="l">
              <a:lnSpc>
                <a:spcPct val="90000"/>
              </a:lnSpc>
              <a:spcBef>
                <a:spcPts val="500"/>
              </a:spcBef>
              <a:spcAft>
                <a:spcPts val="0"/>
              </a:spcAft>
              <a:buClr>
                <a:srgbClr val="888888"/>
              </a:buClr>
              <a:buSzPts val="1600"/>
              <a:buNone/>
              <a:defRPr sz="1600">
                <a:solidFill>
                  <a:srgbClr val="888888"/>
                </a:solidFill>
              </a:defRPr>
            </a:lvl7pPr>
            <a:lvl8pPr indent="-228600" lvl="7" marL="3657600" algn="l">
              <a:lnSpc>
                <a:spcPct val="90000"/>
              </a:lnSpc>
              <a:spcBef>
                <a:spcPts val="500"/>
              </a:spcBef>
              <a:spcAft>
                <a:spcPts val="0"/>
              </a:spcAft>
              <a:buClr>
                <a:srgbClr val="888888"/>
              </a:buClr>
              <a:buSzPts val="1600"/>
              <a:buNone/>
              <a:defRPr sz="1600">
                <a:solidFill>
                  <a:srgbClr val="888888"/>
                </a:solidFill>
              </a:defRPr>
            </a:lvl8pPr>
            <a:lvl9pPr indent="-228600" lvl="8" marL="4114800" algn="l">
              <a:lnSpc>
                <a:spcPct val="90000"/>
              </a:lnSpc>
              <a:spcBef>
                <a:spcPts val="500"/>
              </a:spcBef>
              <a:spcAft>
                <a:spcPts val="0"/>
              </a:spcAft>
              <a:buClr>
                <a:srgbClr val="888888"/>
              </a:buClr>
              <a:buSzPts val="1600"/>
              <a:buNone/>
              <a:defRPr sz="1600">
                <a:solidFill>
                  <a:srgbClr val="888888"/>
                </a:solidFill>
              </a:defRPr>
            </a:lvl9pPr>
          </a:lstStyle>
          <a:p/>
        </p:txBody>
      </p:sp>
      <p:sp>
        <p:nvSpPr>
          <p:cNvPr id="26" name="Google Shape;26;p16"/>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7" name="Google Shape;27;p16"/>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8" name="Google Shape;28;p16"/>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s-MX"/>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Dos objetos" type="twoObj">
  <p:cSld name="TWO_OBJECTS">
    <p:spTree>
      <p:nvGrpSpPr>
        <p:cNvPr id="29" name="Shape 29"/>
        <p:cNvGrpSpPr/>
        <p:nvPr/>
      </p:nvGrpSpPr>
      <p:grpSpPr>
        <a:xfrm>
          <a:off x="0" y="0"/>
          <a:ext cx="0" cy="0"/>
          <a:chOff x="0" y="0"/>
          <a:chExt cx="0" cy="0"/>
        </a:xfrm>
      </p:grpSpPr>
      <p:sp>
        <p:nvSpPr>
          <p:cNvPr id="30" name="Google Shape;30;p17"/>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Autofit/>
          </a:bodyPr>
          <a:lstStyle>
            <a:lvl1pPr lvl="0" algn="l">
              <a:lnSpc>
                <a:spcPct val="90000"/>
              </a:lnSpc>
              <a:spcBef>
                <a:spcPts val="0"/>
              </a:spcBef>
              <a:spcAft>
                <a:spcPts val="0"/>
              </a:spcAft>
              <a:buSzPts val="1400"/>
              <a:buNone/>
              <a:defRPr/>
            </a:lvl1pPr>
            <a:lvl2pPr lvl="1" algn="l">
              <a:lnSpc>
                <a:spcPct val="90000"/>
              </a:lnSpc>
              <a:spcBef>
                <a:spcPts val="0"/>
              </a:spcBef>
              <a:spcAft>
                <a:spcPts val="0"/>
              </a:spcAft>
              <a:buSzPts val="1400"/>
              <a:buNone/>
              <a:defRPr/>
            </a:lvl2pPr>
            <a:lvl3pPr lvl="2" algn="l">
              <a:lnSpc>
                <a:spcPct val="90000"/>
              </a:lnSpc>
              <a:spcBef>
                <a:spcPts val="0"/>
              </a:spcBef>
              <a:spcAft>
                <a:spcPts val="0"/>
              </a:spcAft>
              <a:buSzPts val="1400"/>
              <a:buNone/>
              <a:defRPr/>
            </a:lvl3pPr>
            <a:lvl4pPr lvl="3" algn="l">
              <a:lnSpc>
                <a:spcPct val="90000"/>
              </a:lnSpc>
              <a:spcBef>
                <a:spcPts val="0"/>
              </a:spcBef>
              <a:spcAft>
                <a:spcPts val="0"/>
              </a:spcAft>
              <a:buSzPts val="1400"/>
              <a:buNone/>
              <a:defRPr/>
            </a:lvl4pPr>
            <a:lvl5pPr lvl="4" algn="l">
              <a:lnSpc>
                <a:spcPct val="90000"/>
              </a:lnSpc>
              <a:spcBef>
                <a:spcPts val="0"/>
              </a:spcBef>
              <a:spcAft>
                <a:spcPts val="0"/>
              </a:spcAft>
              <a:buSzPts val="1400"/>
              <a:buNone/>
              <a:defRPr/>
            </a:lvl5pPr>
            <a:lvl6pPr lvl="5" algn="l">
              <a:lnSpc>
                <a:spcPct val="90000"/>
              </a:lnSpc>
              <a:spcBef>
                <a:spcPts val="0"/>
              </a:spcBef>
              <a:spcAft>
                <a:spcPts val="0"/>
              </a:spcAft>
              <a:buSzPts val="1400"/>
              <a:buNone/>
              <a:defRPr/>
            </a:lvl6pPr>
            <a:lvl7pPr lvl="6" algn="l">
              <a:lnSpc>
                <a:spcPct val="90000"/>
              </a:lnSpc>
              <a:spcBef>
                <a:spcPts val="0"/>
              </a:spcBef>
              <a:spcAft>
                <a:spcPts val="0"/>
              </a:spcAft>
              <a:buSzPts val="1400"/>
              <a:buNone/>
              <a:defRPr/>
            </a:lvl7pPr>
            <a:lvl8pPr lvl="7" algn="l">
              <a:lnSpc>
                <a:spcPct val="90000"/>
              </a:lnSpc>
              <a:spcBef>
                <a:spcPts val="0"/>
              </a:spcBef>
              <a:spcAft>
                <a:spcPts val="0"/>
              </a:spcAft>
              <a:buSzPts val="1400"/>
              <a:buNone/>
              <a:defRPr/>
            </a:lvl8pPr>
            <a:lvl9pPr lvl="8" algn="l">
              <a:lnSpc>
                <a:spcPct val="90000"/>
              </a:lnSpc>
              <a:spcBef>
                <a:spcPts val="0"/>
              </a:spcBef>
              <a:spcAft>
                <a:spcPts val="0"/>
              </a:spcAft>
              <a:buSzPts val="1400"/>
              <a:buNone/>
              <a:defRPr/>
            </a:lvl9pPr>
          </a:lstStyle>
          <a:p/>
        </p:txBody>
      </p:sp>
      <p:sp>
        <p:nvSpPr>
          <p:cNvPr id="31" name="Google Shape;31;p17"/>
          <p:cNvSpPr txBox="1"/>
          <p:nvPr>
            <p:ph idx="1" type="body"/>
          </p:nvPr>
        </p:nvSpPr>
        <p:spPr>
          <a:xfrm>
            <a:off x="838200" y="1825625"/>
            <a:ext cx="5181600" cy="4351338"/>
          </a:xfrm>
          <a:prstGeom prst="rect">
            <a:avLst/>
          </a:prstGeom>
          <a:noFill/>
          <a:ln>
            <a:noFill/>
          </a:ln>
        </p:spPr>
        <p:txBody>
          <a:bodyPr anchorCtr="0" anchor="t" bIns="45700" lIns="91425" spcFirstLastPara="1" rIns="91425" wrap="square" tIns="45700">
            <a:no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32" name="Google Shape;32;p17"/>
          <p:cNvSpPr txBox="1"/>
          <p:nvPr>
            <p:ph idx="2" type="body"/>
          </p:nvPr>
        </p:nvSpPr>
        <p:spPr>
          <a:xfrm>
            <a:off x="6172200" y="1825625"/>
            <a:ext cx="5181600" cy="4351338"/>
          </a:xfrm>
          <a:prstGeom prst="rect">
            <a:avLst/>
          </a:prstGeom>
          <a:noFill/>
          <a:ln>
            <a:noFill/>
          </a:ln>
        </p:spPr>
        <p:txBody>
          <a:bodyPr anchorCtr="0" anchor="t" bIns="45700" lIns="91425" spcFirstLastPara="1" rIns="91425" wrap="square" tIns="45700">
            <a:no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33" name="Google Shape;33;p17"/>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4" name="Google Shape;34;p17"/>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5" name="Google Shape;35;p17"/>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s-MX"/>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ación" type="twoTxTwoObj">
  <p:cSld name="TWO_OBJECTS_WITH_TEXT">
    <p:spTree>
      <p:nvGrpSpPr>
        <p:cNvPr id="36" name="Shape 36"/>
        <p:cNvGrpSpPr/>
        <p:nvPr/>
      </p:nvGrpSpPr>
      <p:grpSpPr>
        <a:xfrm>
          <a:off x="0" y="0"/>
          <a:ext cx="0" cy="0"/>
          <a:chOff x="0" y="0"/>
          <a:chExt cx="0" cy="0"/>
        </a:xfrm>
      </p:grpSpPr>
      <p:sp>
        <p:nvSpPr>
          <p:cNvPr id="37" name="Google Shape;37;p18"/>
          <p:cNvSpPr txBox="1"/>
          <p:nvPr>
            <p:ph type="title"/>
          </p:nvPr>
        </p:nvSpPr>
        <p:spPr>
          <a:xfrm>
            <a:off x="839788" y="365125"/>
            <a:ext cx="10515600" cy="1325563"/>
          </a:xfrm>
          <a:prstGeom prst="rect">
            <a:avLst/>
          </a:prstGeom>
          <a:noFill/>
          <a:ln>
            <a:noFill/>
          </a:ln>
        </p:spPr>
        <p:txBody>
          <a:bodyPr anchorCtr="0" anchor="ctr" bIns="45700" lIns="91425" spcFirstLastPara="1" rIns="91425" wrap="square" tIns="45700">
            <a:noAutofit/>
          </a:bodyPr>
          <a:lstStyle>
            <a:lvl1pPr lvl="0" algn="l">
              <a:lnSpc>
                <a:spcPct val="90000"/>
              </a:lnSpc>
              <a:spcBef>
                <a:spcPts val="0"/>
              </a:spcBef>
              <a:spcAft>
                <a:spcPts val="0"/>
              </a:spcAft>
              <a:buSzPts val="1400"/>
              <a:buNone/>
              <a:defRPr/>
            </a:lvl1pPr>
            <a:lvl2pPr lvl="1" algn="l">
              <a:lnSpc>
                <a:spcPct val="90000"/>
              </a:lnSpc>
              <a:spcBef>
                <a:spcPts val="0"/>
              </a:spcBef>
              <a:spcAft>
                <a:spcPts val="0"/>
              </a:spcAft>
              <a:buSzPts val="1400"/>
              <a:buNone/>
              <a:defRPr/>
            </a:lvl2pPr>
            <a:lvl3pPr lvl="2" algn="l">
              <a:lnSpc>
                <a:spcPct val="90000"/>
              </a:lnSpc>
              <a:spcBef>
                <a:spcPts val="0"/>
              </a:spcBef>
              <a:spcAft>
                <a:spcPts val="0"/>
              </a:spcAft>
              <a:buSzPts val="1400"/>
              <a:buNone/>
              <a:defRPr/>
            </a:lvl3pPr>
            <a:lvl4pPr lvl="3" algn="l">
              <a:lnSpc>
                <a:spcPct val="90000"/>
              </a:lnSpc>
              <a:spcBef>
                <a:spcPts val="0"/>
              </a:spcBef>
              <a:spcAft>
                <a:spcPts val="0"/>
              </a:spcAft>
              <a:buSzPts val="1400"/>
              <a:buNone/>
              <a:defRPr/>
            </a:lvl4pPr>
            <a:lvl5pPr lvl="4" algn="l">
              <a:lnSpc>
                <a:spcPct val="90000"/>
              </a:lnSpc>
              <a:spcBef>
                <a:spcPts val="0"/>
              </a:spcBef>
              <a:spcAft>
                <a:spcPts val="0"/>
              </a:spcAft>
              <a:buSzPts val="1400"/>
              <a:buNone/>
              <a:defRPr/>
            </a:lvl5pPr>
            <a:lvl6pPr lvl="5" algn="l">
              <a:lnSpc>
                <a:spcPct val="90000"/>
              </a:lnSpc>
              <a:spcBef>
                <a:spcPts val="0"/>
              </a:spcBef>
              <a:spcAft>
                <a:spcPts val="0"/>
              </a:spcAft>
              <a:buSzPts val="1400"/>
              <a:buNone/>
              <a:defRPr/>
            </a:lvl6pPr>
            <a:lvl7pPr lvl="6" algn="l">
              <a:lnSpc>
                <a:spcPct val="90000"/>
              </a:lnSpc>
              <a:spcBef>
                <a:spcPts val="0"/>
              </a:spcBef>
              <a:spcAft>
                <a:spcPts val="0"/>
              </a:spcAft>
              <a:buSzPts val="1400"/>
              <a:buNone/>
              <a:defRPr/>
            </a:lvl7pPr>
            <a:lvl8pPr lvl="7" algn="l">
              <a:lnSpc>
                <a:spcPct val="90000"/>
              </a:lnSpc>
              <a:spcBef>
                <a:spcPts val="0"/>
              </a:spcBef>
              <a:spcAft>
                <a:spcPts val="0"/>
              </a:spcAft>
              <a:buSzPts val="1400"/>
              <a:buNone/>
              <a:defRPr/>
            </a:lvl8pPr>
            <a:lvl9pPr lvl="8" algn="l">
              <a:lnSpc>
                <a:spcPct val="90000"/>
              </a:lnSpc>
              <a:spcBef>
                <a:spcPts val="0"/>
              </a:spcBef>
              <a:spcAft>
                <a:spcPts val="0"/>
              </a:spcAft>
              <a:buSzPts val="1400"/>
              <a:buNone/>
              <a:defRPr/>
            </a:lvl9pPr>
          </a:lstStyle>
          <a:p/>
        </p:txBody>
      </p:sp>
      <p:sp>
        <p:nvSpPr>
          <p:cNvPr id="38" name="Google Shape;38;p18"/>
          <p:cNvSpPr txBox="1"/>
          <p:nvPr>
            <p:ph idx="1" type="body"/>
          </p:nvPr>
        </p:nvSpPr>
        <p:spPr>
          <a:xfrm>
            <a:off x="839788" y="1681163"/>
            <a:ext cx="5157787" cy="823912"/>
          </a:xfrm>
          <a:prstGeom prst="rect">
            <a:avLst/>
          </a:prstGeom>
          <a:noFill/>
          <a:ln>
            <a:noFill/>
          </a:ln>
        </p:spPr>
        <p:txBody>
          <a:bodyPr anchorCtr="0" anchor="b" bIns="45700" lIns="91425" spcFirstLastPara="1" rIns="91425" wrap="square" tIns="45700">
            <a:noAutofit/>
          </a:bodyPr>
          <a:lstStyle>
            <a:lvl1pPr indent="-228600" lvl="0" marL="457200" algn="l">
              <a:lnSpc>
                <a:spcPct val="90000"/>
              </a:lnSpc>
              <a:spcBef>
                <a:spcPts val="1000"/>
              </a:spcBef>
              <a:spcAft>
                <a:spcPts val="0"/>
              </a:spcAft>
              <a:buClr>
                <a:schemeClr val="dk1"/>
              </a:buClr>
              <a:buSzPts val="2400"/>
              <a:buNone/>
              <a:defRPr b="1" sz="2400"/>
            </a:lvl1pPr>
            <a:lvl2pPr indent="-228600" lvl="1" marL="914400" algn="l">
              <a:lnSpc>
                <a:spcPct val="90000"/>
              </a:lnSpc>
              <a:spcBef>
                <a:spcPts val="500"/>
              </a:spcBef>
              <a:spcAft>
                <a:spcPts val="0"/>
              </a:spcAft>
              <a:buClr>
                <a:schemeClr val="dk1"/>
              </a:buClr>
              <a:buSzPts val="2000"/>
              <a:buNone/>
              <a:defRPr b="1" sz="2000"/>
            </a:lvl2pPr>
            <a:lvl3pPr indent="-228600" lvl="2" marL="1371600" algn="l">
              <a:lnSpc>
                <a:spcPct val="90000"/>
              </a:lnSpc>
              <a:spcBef>
                <a:spcPts val="500"/>
              </a:spcBef>
              <a:spcAft>
                <a:spcPts val="0"/>
              </a:spcAft>
              <a:buClr>
                <a:schemeClr val="dk1"/>
              </a:buClr>
              <a:buSzPts val="1800"/>
              <a:buNone/>
              <a:defRPr b="1" sz="1800"/>
            </a:lvl3pPr>
            <a:lvl4pPr indent="-228600" lvl="3" marL="1828800" algn="l">
              <a:lnSpc>
                <a:spcPct val="90000"/>
              </a:lnSpc>
              <a:spcBef>
                <a:spcPts val="500"/>
              </a:spcBef>
              <a:spcAft>
                <a:spcPts val="0"/>
              </a:spcAft>
              <a:buClr>
                <a:schemeClr val="dk1"/>
              </a:buClr>
              <a:buSzPts val="1600"/>
              <a:buNone/>
              <a:defRPr b="1" sz="1600"/>
            </a:lvl4pPr>
            <a:lvl5pPr indent="-228600" lvl="4" marL="2286000" algn="l">
              <a:lnSpc>
                <a:spcPct val="90000"/>
              </a:lnSpc>
              <a:spcBef>
                <a:spcPts val="500"/>
              </a:spcBef>
              <a:spcAft>
                <a:spcPts val="0"/>
              </a:spcAft>
              <a:buClr>
                <a:schemeClr val="dk1"/>
              </a:buClr>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39" name="Google Shape;39;p18"/>
          <p:cNvSpPr txBox="1"/>
          <p:nvPr>
            <p:ph idx="2" type="body"/>
          </p:nvPr>
        </p:nvSpPr>
        <p:spPr>
          <a:xfrm>
            <a:off x="839788" y="2505075"/>
            <a:ext cx="5157787" cy="3684588"/>
          </a:xfrm>
          <a:prstGeom prst="rect">
            <a:avLst/>
          </a:prstGeom>
          <a:noFill/>
          <a:ln>
            <a:noFill/>
          </a:ln>
        </p:spPr>
        <p:txBody>
          <a:bodyPr anchorCtr="0" anchor="t" bIns="45700" lIns="91425" spcFirstLastPara="1" rIns="91425" wrap="square" tIns="45700">
            <a:no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40" name="Google Shape;40;p18"/>
          <p:cNvSpPr txBox="1"/>
          <p:nvPr>
            <p:ph idx="3" type="body"/>
          </p:nvPr>
        </p:nvSpPr>
        <p:spPr>
          <a:xfrm>
            <a:off x="6172200" y="1681163"/>
            <a:ext cx="5183188" cy="823912"/>
          </a:xfrm>
          <a:prstGeom prst="rect">
            <a:avLst/>
          </a:prstGeom>
          <a:noFill/>
          <a:ln>
            <a:noFill/>
          </a:ln>
        </p:spPr>
        <p:txBody>
          <a:bodyPr anchorCtr="0" anchor="b" bIns="45700" lIns="91425" spcFirstLastPara="1" rIns="91425" wrap="square" tIns="45700">
            <a:noAutofit/>
          </a:bodyPr>
          <a:lstStyle>
            <a:lvl1pPr indent="-228600" lvl="0" marL="457200" algn="l">
              <a:lnSpc>
                <a:spcPct val="90000"/>
              </a:lnSpc>
              <a:spcBef>
                <a:spcPts val="1000"/>
              </a:spcBef>
              <a:spcAft>
                <a:spcPts val="0"/>
              </a:spcAft>
              <a:buClr>
                <a:schemeClr val="dk1"/>
              </a:buClr>
              <a:buSzPts val="2400"/>
              <a:buNone/>
              <a:defRPr b="1" sz="2400"/>
            </a:lvl1pPr>
            <a:lvl2pPr indent="-228600" lvl="1" marL="914400" algn="l">
              <a:lnSpc>
                <a:spcPct val="90000"/>
              </a:lnSpc>
              <a:spcBef>
                <a:spcPts val="500"/>
              </a:spcBef>
              <a:spcAft>
                <a:spcPts val="0"/>
              </a:spcAft>
              <a:buClr>
                <a:schemeClr val="dk1"/>
              </a:buClr>
              <a:buSzPts val="2000"/>
              <a:buNone/>
              <a:defRPr b="1" sz="2000"/>
            </a:lvl2pPr>
            <a:lvl3pPr indent="-228600" lvl="2" marL="1371600" algn="l">
              <a:lnSpc>
                <a:spcPct val="90000"/>
              </a:lnSpc>
              <a:spcBef>
                <a:spcPts val="500"/>
              </a:spcBef>
              <a:spcAft>
                <a:spcPts val="0"/>
              </a:spcAft>
              <a:buClr>
                <a:schemeClr val="dk1"/>
              </a:buClr>
              <a:buSzPts val="1800"/>
              <a:buNone/>
              <a:defRPr b="1" sz="1800"/>
            </a:lvl3pPr>
            <a:lvl4pPr indent="-228600" lvl="3" marL="1828800" algn="l">
              <a:lnSpc>
                <a:spcPct val="90000"/>
              </a:lnSpc>
              <a:spcBef>
                <a:spcPts val="500"/>
              </a:spcBef>
              <a:spcAft>
                <a:spcPts val="0"/>
              </a:spcAft>
              <a:buClr>
                <a:schemeClr val="dk1"/>
              </a:buClr>
              <a:buSzPts val="1600"/>
              <a:buNone/>
              <a:defRPr b="1" sz="1600"/>
            </a:lvl4pPr>
            <a:lvl5pPr indent="-228600" lvl="4" marL="2286000" algn="l">
              <a:lnSpc>
                <a:spcPct val="90000"/>
              </a:lnSpc>
              <a:spcBef>
                <a:spcPts val="500"/>
              </a:spcBef>
              <a:spcAft>
                <a:spcPts val="0"/>
              </a:spcAft>
              <a:buClr>
                <a:schemeClr val="dk1"/>
              </a:buClr>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41" name="Google Shape;41;p18"/>
          <p:cNvSpPr txBox="1"/>
          <p:nvPr>
            <p:ph idx="4" type="body"/>
          </p:nvPr>
        </p:nvSpPr>
        <p:spPr>
          <a:xfrm>
            <a:off x="6172200" y="2505075"/>
            <a:ext cx="5183188" cy="3684588"/>
          </a:xfrm>
          <a:prstGeom prst="rect">
            <a:avLst/>
          </a:prstGeom>
          <a:noFill/>
          <a:ln>
            <a:noFill/>
          </a:ln>
        </p:spPr>
        <p:txBody>
          <a:bodyPr anchorCtr="0" anchor="t" bIns="45700" lIns="91425" spcFirstLastPara="1" rIns="91425" wrap="square" tIns="45700">
            <a:no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42" name="Google Shape;42;p18"/>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3" name="Google Shape;43;p18"/>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4" name="Google Shape;44;p18"/>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s-MX"/>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olo el título" type="titleOnly">
  <p:cSld name="TITLE_ONLY">
    <p:spTree>
      <p:nvGrpSpPr>
        <p:cNvPr id="45" name="Shape 45"/>
        <p:cNvGrpSpPr/>
        <p:nvPr/>
      </p:nvGrpSpPr>
      <p:grpSpPr>
        <a:xfrm>
          <a:off x="0" y="0"/>
          <a:ext cx="0" cy="0"/>
          <a:chOff x="0" y="0"/>
          <a:chExt cx="0" cy="0"/>
        </a:xfrm>
      </p:grpSpPr>
      <p:sp>
        <p:nvSpPr>
          <p:cNvPr id="46" name="Google Shape;46;p19"/>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Autofit/>
          </a:bodyPr>
          <a:lstStyle>
            <a:lvl1pPr lvl="0" algn="l">
              <a:lnSpc>
                <a:spcPct val="90000"/>
              </a:lnSpc>
              <a:spcBef>
                <a:spcPts val="0"/>
              </a:spcBef>
              <a:spcAft>
                <a:spcPts val="0"/>
              </a:spcAft>
              <a:buSzPts val="1400"/>
              <a:buNone/>
              <a:defRPr/>
            </a:lvl1pPr>
            <a:lvl2pPr lvl="1" algn="l">
              <a:lnSpc>
                <a:spcPct val="90000"/>
              </a:lnSpc>
              <a:spcBef>
                <a:spcPts val="0"/>
              </a:spcBef>
              <a:spcAft>
                <a:spcPts val="0"/>
              </a:spcAft>
              <a:buSzPts val="1400"/>
              <a:buNone/>
              <a:defRPr/>
            </a:lvl2pPr>
            <a:lvl3pPr lvl="2" algn="l">
              <a:lnSpc>
                <a:spcPct val="90000"/>
              </a:lnSpc>
              <a:spcBef>
                <a:spcPts val="0"/>
              </a:spcBef>
              <a:spcAft>
                <a:spcPts val="0"/>
              </a:spcAft>
              <a:buSzPts val="1400"/>
              <a:buNone/>
              <a:defRPr/>
            </a:lvl3pPr>
            <a:lvl4pPr lvl="3" algn="l">
              <a:lnSpc>
                <a:spcPct val="90000"/>
              </a:lnSpc>
              <a:spcBef>
                <a:spcPts val="0"/>
              </a:spcBef>
              <a:spcAft>
                <a:spcPts val="0"/>
              </a:spcAft>
              <a:buSzPts val="1400"/>
              <a:buNone/>
              <a:defRPr/>
            </a:lvl4pPr>
            <a:lvl5pPr lvl="4" algn="l">
              <a:lnSpc>
                <a:spcPct val="90000"/>
              </a:lnSpc>
              <a:spcBef>
                <a:spcPts val="0"/>
              </a:spcBef>
              <a:spcAft>
                <a:spcPts val="0"/>
              </a:spcAft>
              <a:buSzPts val="1400"/>
              <a:buNone/>
              <a:defRPr/>
            </a:lvl5pPr>
            <a:lvl6pPr lvl="5" algn="l">
              <a:lnSpc>
                <a:spcPct val="90000"/>
              </a:lnSpc>
              <a:spcBef>
                <a:spcPts val="0"/>
              </a:spcBef>
              <a:spcAft>
                <a:spcPts val="0"/>
              </a:spcAft>
              <a:buSzPts val="1400"/>
              <a:buNone/>
              <a:defRPr/>
            </a:lvl6pPr>
            <a:lvl7pPr lvl="6" algn="l">
              <a:lnSpc>
                <a:spcPct val="90000"/>
              </a:lnSpc>
              <a:spcBef>
                <a:spcPts val="0"/>
              </a:spcBef>
              <a:spcAft>
                <a:spcPts val="0"/>
              </a:spcAft>
              <a:buSzPts val="1400"/>
              <a:buNone/>
              <a:defRPr/>
            </a:lvl7pPr>
            <a:lvl8pPr lvl="7" algn="l">
              <a:lnSpc>
                <a:spcPct val="90000"/>
              </a:lnSpc>
              <a:spcBef>
                <a:spcPts val="0"/>
              </a:spcBef>
              <a:spcAft>
                <a:spcPts val="0"/>
              </a:spcAft>
              <a:buSzPts val="1400"/>
              <a:buNone/>
              <a:defRPr/>
            </a:lvl8pPr>
            <a:lvl9pPr lvl="8" algn="l">
              <a:lnSpc>
                <a:spcPct val="90000"/>
              </a:lnSpc>
              <a:spcBef>
                <a:spcPts val="0"/>
              </a:spcBef>
              <a:spcAft>
                <a:spcPts val="0"/>
              </a:spcAft>
              <a:buSzPts val="1400"/>
              <a:buNone/>
              <a:defRPr/>
            </a:lvl9pPr>
          </a:lstStyle>
          <a:p/>
        </p:txBody>
      </p:sp>
      <p:sp>
        <p:nvSpPr>
          <p:cNvPr id="47" name="Google Shape;47;p19"/>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8" name="Google Shape;48;p19"/>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9" name="Google Shape;49;p19"/>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s-MX"/>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En blanco" type="blank">
  <p:cSld name="BLANK">
    <p:spTree>
      <p:nvGrpSpPr>
        <p:cNvPr id="50" name="Shape 50"/>
        <p:cNvGrpSpPr/>
        <p:nvPr/>
      </p:nvGrpSpPr>
      <p:grpSpPr>
        <a:xfrm>
          <a:off x="0" y="0"/>
          <a:ext cx="0" cy="0"/>
          <a:chOff x="0" y="0"/>
          <a:chExt cx="0" cy="0"/>
        </a:xfrm>
      </p:grpSpPr>
      <p:sp>
        <p:nvSpPr>
          <p:cNvPr id="51" name="Google Shape;51;p20"/>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2" name="Google Shape;52;p20"/>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3" name="Google Shape;53;p20"/>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s-MX"/>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ido con título" type="objTx">
  <p:cSld name="OBJECT_WITH_CAPTION_TEXT">
    <p:spTree>
      <p:nvGrpSpPr>
        <p:cNvPr id="54" name="Shape 54"/>
        <p:cNvGrpSpPr/>
        <p:nvPr/>
      </p:nvGrpSpPr>
      <p:grpSpPr>
        <a:xfrm>
          <a:off x="0" y="0"/>
          <a:ext cx="0" cy="0"/>
          <a:chOff x="0" y="0"/>
          <a:chExt cx="0" cy="0"/>
        </a:xfrm>
      </p:grpSpPr>
      <p:sp>
        <p:nvSpPr>
          <p:cNvPr id="55" name="Google Shape;55;p21"/>
          <p:cNvSpPr txBox="1"/>
          <p:nvPr>
            <p:ph type="title"/>
          </p:nvPr>
        </p:nvSpPr>
        <p:spPr>
          <a:xfrm>
            <a:off x="839788" y="457200"/>
            <a:ext cx="3932237" cy="1600200"/>
          </a:xfrm>
          <a:prstGeom prst="rect">
            <a:avLst/>
          </a:prstGeom>
          <a:noFill/>
          <a:ln>
            <a:noFill/>
          </a:ln>
        </p:spPr>
        <p:txBody>
          <a:bodyPr anchorCtr="0" anchor="b" bIns="45700" lIns="91425" spcFirstLastPara="1" rIns="91425" wrap="square" tIns="45700">
            <a:noAutofit/>
          </a:bodyPr>
          <a:lstStyle>
            <a:lvl1pPr lvl="0" algn="l">
              <a:lnSpc>
                <a:spcPct val="90000"/>
              </a:lnSpc>
              <a:spcBef>
                <a:spcPts val="0"/>
              </a:spcBef>
              <a:spcAft>
                <a:spcPts val="0"/>
              </a:spcAft>
              <a:buSzPts val="1400"/>
              <a:buNone/>
              <a:defRPr sz="3200"/>
            </a:lvl1pPr>
            <a:lvl2pPr lvl="1" algn="l">
              <a:lnSpc>
                <a:spcPct val="90000"/>
              </a:lnSpc>
              <a:spcBef>
                <a:spcPts val="0"/>
              </a:spcBef>
              <a:spcAft>
                <a:spcPts val="0"/>
              </a:spcAft>
              <a:buSzPts val="1400"/>
              <a:buNone/>
              <a:defRPr/>
            </a:lvl2pPr>
            <a:lvl3pPr lvl="2" algn="l">
              <a:lnSpc>
                <a:spcPct val="90000"/>
              </a:lnSpc>
              <a:spcBef>
                <a:spcPts val="0"/>
              </a:spcBef>
              <a:spcAft>
                <a:spcPts val="0"/>
              </a:spcAft>
              <a:buSzPts val="1400"/>
              <a:buNone/>
              <a:defRPr/>
            </a:lvl3pPr>
            <a:lvl4pPr lvl="3" algn="l">
              <a:lnSpc>
                <a:spcPct val="90000"/>
              </a:lnSpc>
              <a:spcBef>
                <a:spcPts val="0"/>
              </a:spcBef>
              <a:spcAft>
                <a:spcPts val="0"/>
              </a:spcAft>
              <a:buSzPts val="1400"/>
              <a:buNone/>
              <a:defRPr/>
            </a:lvl4pPr>
            <a:lvl5pPr lvl="4" algn="l">
              <a:lnSpc>
                <a:spcPct val="90000"/>
              </a:lnSpc>
              <a:spcBef>
                <a:spcPts val="0"/>
              </a:spcBef>
              <a:spcAft>
                <a:spcPts val="0"/>
              </a:spcAft>
              <a:buSzPts val="1400"/>
              <a:buNone/>
              <a:defRPr/>
            </a:lvl5pPr>
            <a:lvl6pPr lvl="5" algn="l">
              <a:lnSpc>
                <a:spcPct val="90000"/>
              </a:lnSpc>
              <a:spcBef>
                <a:spcPts val="0"/>
              </a:spcBef>
              <a:spcAft>
                <a:spcPts val="0"/>
              </a:spcAft>
              <a:buSzPts val="1400"/>
              <a:buNone/>
              <a:defRPr/>
            </a:lvl6pPr>
            <a:lvl7pPr lvl="6" algn="l">
              <a:lnSpc>
                <a:spcPct val="90000"/>
              </a:lnSpc>
              <a:spcBef>
                <a:spcPts val="0"/>
              </a:spcBef>
              <a:spcAft>
                <a:spcPts val="0"/>
              </a:spcAft>
              <a:buSzPts val="1400"/>
              <a:buNone/>
              <a:defRPr/>
            </a:lvl7pPr>
            <a:lvl8pPr lvl="7" algn="l">
              <a:lnSpc>
                <a:spcPct val="90000"/>
              </a:lnSpc>
              <a:spcBef>
                <a:spcPts val="0"/>
              </a:spcBef>
              <a:spcAft>
                <a:spcPts val="0"/>
              </a:spcAft>
              <a:buSzPts val="1400"/>
              <a:buNone/>
              <a:defRPr/>
            </a:lvl8pPr>
            <a:lvl9pPr lvl="8" algn="l">
              <a:lnSpc>
                <a:spcPct val="90000"/>
              </a:lnSpc>
              <a:spcBef>
                <a:spcPts val="0"/>
              </a:spcBef>
              <a:spcAft>
                <a:spcPts val="0"/>
              </a:spcAft>
              <a:buSzPts val="1400"/>
              <a:buNone/>
              <a:defRPr/>
            </a:lvl9pPr>
          </a:lstStyle>
          <a:p/>
        </p:txBody>
      </p:sp>
      <p:sp>
        <p:nvSpPr>
          <p:cNvPr id="56" name="Google Shape;56;p21"/>
          <p:cNvSpPr txBox="1"/>
          <p:nvPr>
            <p:ph idx="1" type="body"/>
          </p:nvPr>
        </p:nvSpPr>
        <p:spPr>
          <a:xfrm>
            <a:off x="5183188" y="987425"/>
            <a:ext cx="6172200" cy="4873625"/>
          </a:xfrm>
          <a:prstGeom prst="rect">
            <a:avLst/>
          </a:prstGeom>
          <a:noFill/>
          <a:ln>
            <a:noFill/>
          </a:ln>
        </p:spPr>
        <p:txBody>
          <a:bodyPr anchorCtr="0" anchor="t" bIns="45700" lIns="91425" spcFirstLastPara="1" rIns="91425" wrap="square" tIns="45700">
            <a:noAutofit/>
          </a:bodyPr>
          <a:lstStyle>
            <a:lvl1pPr indent="-431800" lvl="0" marL="457200" algn="l">
              <a:lnSpc>
                <a:spcPct val="90000"/>
              </a:lnSpc>
              <a:spcBef>
                <a:spcPts val="1000"/>
              </a:spcBef>
              <a:spcAft>
                <a:spcPts val="0"/>
              </a:spcAft>
              <a:buClr>
                <a:schemeClr val="dk1"/>
              </a:buClr>
              <a:buSzPts val="3200"/>
              <a:buChar char="•"/>
              <a:defRPr sz="3200"/>
            </a:lvl1pPr>
            <a:lvl2pPr indent="-406400" lvl="1" marL="914400" algn="l">
              <a:lnSpc>
                <a:spcPct val="90000"/>
              </a:lnSpc>
              <a:spcBef>
                <a:spcPts val="500"/>
              </a:spcBef>
              <a:spcAft>
                <a:spcPts val="0"/>
              </a:spcAft>
              <a:buClr>
                <a:schemeClr val="dk1"/>
              </a:buClr>
              <a:buSzPts val="2800"/>
              <a:buChar char="•"/>
              <a:defRPr sz="2800"/>
            </a:lvl2pPr>
            <a:lvl3pPr indent="-381000" lvl="2" marL="1371600" algn="l">
              <a:lnSpc>
                <a:spcPct val="90000"/>
              </a:lnSpc>
              <a:spcBef>
                <a:spcPts val="500"/>
              </a:spcBef>
              <a:spcAft>
                <a:spcPts val="0"/>
              </a:spcAft>
              <a:buClr>
                <a:schemeClr val="dk1"/>
              </a:buClr>
              <a:buSzPts val="2400"/>
              <a:buChar char="•"/>
              <a:defRPr sz="2400"/>
            </a:lvl3pPr>
            <a:lvl4pPr indent="-355600" lvl="3" marL="1828800" algn="l">
              <a:lnSpc>
                <a:spcPct val="90000"/>
              </a:lnSpc>
              <a:spcBef>
                <a:spcPts val="500"/>
              </a:spcBef>
              <a:spcAft>
                <a:spcPts val="0"/>
              </a:spcAft>
              <a:buClr>
                <a:schemeClr val="dk1"/>
              </a:buClr>
              <a:buSzPts val="2000"/>
              <a:buChar char="•"/>
              <a:defRPr sz="2000"/>
            </a:lvl4pPr>
            <a:lvl5pPr indent="-355600" lvl="4" marL="2286000" algn="l">
              <a:lnSpc>
                <a:spcPct val="90000"/>
              </a:lnSpc>
              <a:spcBef>
                <a:spcPts val="500"/>
              </a:spcBef>
              <a:spcAft>
                <a:spcPts val="0"/>
              </a:spcAft>
              <a:buClr>
                <a:schemeClr val="dk1"/>
              </a:buClr>
              <a:buSzPts val="2000"/>
              <a:buChar char="•"/>
              <a:defRPr sz="2000"/>
            </a:lvl5pPr>
            <a:lvl6pPr indent="-355600" lvl="5" marL="2743200" algn="l">
              <a:lnSpc>
                <a:spcPct val="90000"/>
              </a:lnSpc>
              <a:spcBef>
                <a:spcPts val="500"/>
              </a:spcBef>
              <a:spcAft>
                <a:spcPts val="0"/>
              </a:spcAft>
              <a:buClr>
                <a:schemeClr val="dk1"/>
              </a:buClr>
              <a:buSzPts val="2000"/>
              <a:buChar char="•"/>
              <a:defRPr sz="2000"/>
            </a:lvl6pPr>
            <a:lvl7pPr indent="-355600" lvl="6" marL="3200400" algn="l">
              <a:lnSpc>
                <a:spcPct val="90000"/>
              </a:lnSpc>
              <a:spcBef>
                <a:spcPts val="500"/>
              </a:spcBef>
              <a:spcAft>
                <a:spcPts val="0"/>
              </a:spcAft>
              <a:buClr>
                <a:schemeClr val="dk1"/>
              </a:buClr>
              <a:buSzPts val="2000"/>
              <a:buChar char="•"/>
              <a:defRPr sz="2000"/>
            </a:lvl7pPr>
            <a:lvl8pPr indent="-355600" lvl="7" marL="3657600" algn="l">
              <a:lnSpc>
                <a:spcPct val="90000"/>
              </a:lnSpc>
              <a:spcBef>
                <a:spcPts val="500"/>
              </a:spcBef>
              <a:spcAft>
                <a:spcPts val="0"/>
              </a:spcAft>
              <a:buClr>
                <a:schemeClr val="dk1"/>
              </a:buClr>
              <a:buSzPts val="2000"/>
              <a:buChar char="•"/>
              <a:defRPr sz="2000"/>
            </a:lvl8pPr>
            <a:lvl9pPr indent="-355600" lvl="8" marL="4114800" algn="l">
              <a:lnSpc>
                <a:spcPct val="90000"/>
              </a:lnSpc>
              <a:spcBef>
                <a:spcPts val="500"/>
              </a:spcBef>
              <a:spcAft>
                <a:spcPts val="0"/>
              </a:spcAft>
              <a:buClr>
                <a:schemeClr val="dk1"/>
              </a:buClr>
              <a:buSzPts val="2000"/>
              <a:buChar char="•"/>
              <a:defRPr sz="2000"/>
            </a:lvl9pPr>
          </a:lstStyle>
          <a:p/>
        </p:txBody>
      </p:sp>
      <p:sp>
        <p:nvSpPr>
          <p:cNvPr id="57" name="Google Shape;57;p21"/>
          <p:cNvSpPr txBox="1"/>
          <p:nvPr>
            <p:ph idx="2" type="body"/>
          </p:nvPr>
        </p:nvSpPr>
        <p:spPr>
          <a:xfrm>
            <a:off x="839788" y="2057400"/>
            <a:ext cx="3932237" cy="3811588"/>
          </a:xfrm>
          <a:prstGeom prst="rect">
            <a:avLst/>
          </a:prstGeom>
          <a:noFill/>
          <a:ln>
            <a:noFill/>
          </a:ln>
        </p:spPr>
        <p:txBody>
          <a:bodyPr anchorCtr="0" anchor="t" bIns="45700" lIns="91425" spcFirstLastPara="1" rIns="91425" wrap="square" tIns="45700">
            <a:noAutofit/>
          </a:bodyPr>
          <a:lstStyle>
            <a:lvl1pPr indent="-228600" lvl="0" marL="457200" algn="l">
              <a:lnSpc>
                <a:spcPct val="90000"/>
              </a:lnSpc>
              <a:spcBef>
                <a:spcPts val="1000"/>
              </a:spcBef>
              <a:spcAft>
                <a:spcPts val="0"/>
              </a:spcAft>
              <a:buClr>
                <a:schemeClr val="dk1"/>
              </a:buClr>
              <a:buSzPts val="1600"/>
              <a:buNone/>
              <a:defRPr sz="1600"/>
            </a:lvl1pPr>
            <a:lvl2pPr indent="-228600" lvl="1" marL="914400" algn="l">
              <a:lnSpc>
                <a:spcPct val="90000"/>
              </a:lnSpc>
              <a:spcBef>
                <a:spcPts val="500"/>
              </a:spcBef>
              <a:spcAft>
                <a:spcPts val="0"/>
              </a:spcAft>
              <a:buClr>
                <a:schemeClr val="dk1"/>
              </a:buClr>
              <a:buSzPts val="1400"/>
              <a:buNone/>
              <a:defRPr sz="1400"/>
            </a:lvl2pPr>
            <a:lvl3pPr indent="-228600" lvl="2" marL="1371600" algn="l">
              <a:lnSpc>
                <a:spcPct val="90000"/>
              </a:lnSpc>
              <a:spcBef>
                <a:spcPts val="500"/>
              </a:spcBef>
              <a:spcAft>
                <a:spcPts val="0"/>
              </a:spcAft>
              <a:buClr>
                <a:schemeClr val="dk1"/>
              </a:buClr>
              <a:buSzPts val="1200"/>
              <a:buNone/>
              <a:defRPr sz="1200"/>
            </a:lvl3pPr>
            <a:lvl4pPr indent="-228600" lvl="3" marL="1828800" algn="l">
              <a:lnSpc>
                <a:spcPct val="90000"/>
              </a:lnSpc>
              <a:spcBef>
                <a:spcPts val="500"/>
              </a:spcBef>
              <a:spcAft>
                <a:spcPts val="0"/>
              </a:spcAft>
              <a:buClr>
                <a:schemeClr val="dk1"/>
              </a:buClr>
              <a:buSzPts val="1000"/>
              <a:buNone/>
              <a:defRPr sz="1000"/>
            </a:lvl4pPr>
            <a:lvl5pPr indent="-228600" lvl="4" marL="2286000" algn="l">
              <a:lnSpc>
                <a:spcPct val="90000"/>
              </a:lnSpc>
              <a:spcBef>
                <a:spcPts val="500"/>
              </a:spcBef>
              <a:spcAft>
                <a:spcPts val="0"/>
              </a:spcAft>
              <a:buClr>
                <a:schemeClr val="dk1"/>
              </a:buClr>
              <a:buSzPts val="1000"/>
              <a:buNone/>
              <a:defRPr sz="1000"/>
            </a:lvl5pPr>
            <a:lvl6pPr indent="-228600" lvl="5" marL="2743200" algn="l">
              <a:lnSpc>
                <a:spcPct val="90000"/>
              </a:lnSpc>
              <a:spcBef>
                <a:spcPts val="500"/>
              </a:spcBef>
              <a:spcAft>
                <a:spcPts val="0"/>
              </a:spcAft>
              <a:buClr>
                <a:schemeClr val="dk1"/>
              </a:buClr>
              <a:buSzPts val="1000"/>
              <a:buNone/>
              <a:defRPr sz="1000"/>
            </a:lvl6pPr>
            <a:lvl7pPr indent="-228600" lvl="6" marL="3200400" algn="l">
              <a:lnSpc>
                <a:spcPct val="90000"/>
              </a:lnSpc>
              <a:spcBef>
                <a:spcPts val="500"/>
              </a:spcBef>
              <a:spcAft>
                <a:spcPts val="0"/>
              </a:spcAft>
              <a:buClr>
                <a:schemeClr val="dk1"/>
              </a:buClr>
              <a:buSzPts val="1000"/>
              <a:buNone/>
              <a:defRPr sz="1000"/>
            </a:lvl7pPr>
            <a:lvl8pPr indent="-228600" lvl="7" marL="3657600" algn="l">
              <a:lnSpc>
                <a:spcPct val="90000"/>
              </a:lnSpc>
              <a:spcBef>
                <a:spcPts val="500"/>
              </a:spcBef>
              <a:spcAft>
                <a:spcPts val="0"/>
              </a:spcAft>
              <a:buClr>
                <a:schemeClr val="dk1"/>
              </a:buClr>
              <a:buSzPts val="1000"/>
              <a:buNone/>
              <a:defRPr sz="1000"/>
            </a:lvl8pPr>
            <a:lvl9pPr indent="-228600" lvl="8" marL="4114800" algn="l">
              <a:lnSpc>
                <a:spcPct val="90000"/>
              </a:lnSpc>
              <a:spcBef>
                <a:spcPts val="500"/>
              </a:spcBef>
              <a:spcAft>
                <a:spcPts val="0"/>
              </a:spcAft>
              <a:buClr>
                <a:schemeClr val="dk1"/>
              </a:buClr>
              <a:buSzPts val="1000"/>
              <a:buNone/>
              <a:defRPr sz="1000"/>
            </a:lvl9pPr>
          </a:lstStyle>
          <a:p/>
        </p:txBody>
      </p:sp>
      <p:sp>
        <p:nvSpPr>
          <p:cNvPr id="58" name="Google Shape;58;p21"/>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9" name="Google Shape;59;p21"/>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0" name="Google Shape;60;p21"/>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s-MX"/>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Imagen con título" type="picTx">
  <p:cSld name="PICTURE_WITH_CAPTION_TEXT">
    <p:spTree>
      <p:nvGrpSpPr>
        <p:cNvPr id="61" name="Shape 61"/>
        <p:cNvGrpSpPr/>
        <p:nvPr/>
      </p:nvGrpSpPr>
      <p:grpSpPr>
        <a:xfrm>
          <a:off x="0" y="0"/>
          <a:ext cx="0" cy="0"/>
          <a:chOff x="0" y="0"/>
          <a:chExt cx="0" cy="0"/>
        </a:xfrm>
      </p:grpSpPr>
      <p:sp>
        <p:nvSpPr>
          <p:cNvPr id="62" name="Google Shape;62;p22"/>
          <p:cNvSpPr txBox="1"/>
          <p:nvPr>
            <p:ph type="title"/>
          </p:nvPr>
        </p:nvSpPr>
        <p:spPr>
          <a:xfrm>
            <a:off x="839788" y="457200"/>
            <a:ext cx="3932237" cy="1600200"/>
          </a:xfrm>
          <a:prstGeom prst="rect">
            <a:avLst/>
          </a:prstGeom>
          <a:noFill/>
          <a:ln>
            <a:noFill/>
          </a:ln>
        </p:spPr>
        <p:txBody>
          <a:bodyPr anchorCtr="0" anchor="b" bIns="45700" lIns="91425" spcFirstLastPara="1" rIns="91425" wrap="square" tIns="45700">
            <a:noAutofit/>
          </a:bodyPr>
          <a:lstStyle>
            <a:lvl1pPr lvl="0" algn="l">
              <a:lnSpc>
                <a:spcPct val="90000"/>
              </a:lnSpc>
              <a:spcBef>
                <a:spcPts val="0"/>
              </a:spcBef>
              <a:spcAft>
                <a:spcPts val="0"/>
              </a:spcAft>
              <a:buSzPts val="1400"/>
              <a:buNone/>
              <a:defRPr sz="3200"/>
            </a:lvl1pPr>
            <a:lvl2pPr lvl="1" algn="l">
              <a:lnSpc>
                <a:spcPct val="90000"/>
              </a:lnSpc>
              <a:spcBef>
                <a:spcPts val="0"/>
              </a:spcBef>
              <a:spcAft>
                <a:spcPts val="0"/>
              </a:spcAft>
              <a:buSzPts val="1400"/>
              <a:buNone/>
              <a:defRPr/>
            </a:lvl2pPr>
            <a:lvl3pPr lvl="2" algn="l">
              <a:lnSpc>
                <a:spcPct val="90000"/>
              </a:lnSpc>
              <a:spcBef>
                <a:spcPts val="0"/>
              </a:spcBef>
              <a:spcAft>
                <a:spcPts val="0"/>
              </a:spcAft>
              <a:buSzPts val="1400"/>
              <a:buNone/>
              <a:defRPr/>
            </a:lvl3pPr>
            <a:lvl4pPr lvl="3" algn="l">
              <a:lnSpc>
                <a:spcPct val="90000"/>
              </a:lnSpc>
              <a:spcBef>
                <a:spcPts val="0"/>
              </a:spcBef>
              <a:spcAft>
                <a:spcPts val="0"/>
              </a:spcAft>
              <a:buSzPts val="1400"/>
              <a:buNone/>
              <a:defRPr/>
            </a:lvl4pPr>
            <a:lvl5pPr lvl="4" algn="l">
              <a:lnSpc>
                <a:spcPct val="90000"/>
              </a:lnSpc>
              <a:spcBef>
                <a:spcPts val="0"/>
              </a:spcBef>
              <a:spcAft>
                <a:spcPts val="0"/>
              </a:spcAft>
              <a:buSzPts val="1400"/>
              <a:buNone/>
              <a:defRPr/>
            </a:lvl5pPr>
            <a:lvl6pPr lvl="5" algn="l">
              <a:lnSpc>
                <a:spcPct val="90000"/>
              </a:lnSpc>
              <a:spcBef>
                <a:spcPts val="0"/>
              </a:spcBef>
              <a:spcAft>
                <a:spcPts val="0"/>
              </a:spcAft>
              <a:buSzPts val="1400"/>
              <a:buNone/>
              <a:defRPr/>
            </a:lvl6pPr>
            <a:lvl7pPr lvl="6" algn="l">
              <a:lnSpc>
                <a:spcPct val="90000"/>
              </a:lnSpc>
              <a:spcBef>
                <a:spcPts val="0"/>
              </a:spcBef>
              <a:spcAft>
                <a:spcPts val="0"/>
              </a:spcAft>
              <a:buSzPts val="1400"/>
              <a:buNone/>
              <a:defRPr/>
            </a:lvl7pPr>
            <a:lvl8pPr lvl="7" algn="l">
              <a:lnSpc>
                <a:spcPct val="90000"/>
              </a:lnSpc>
              <a:spcBef>
                <a:spcPts val="0"/>
              </a:spcBef>
              <a:spcAft>
                <a:spcPts val="0"/>
              </a:spcAft>
              <a:buSzPts val="1400"/>
              <a:buNone/>
              <a:defRPr/>
            </a:lvl8pPr>
            <a:lvl9pPr lvl="8" algn="l">
              <a:lnSpc>
                <a:spcPct val="90000"/>
              </a:lnSpc>
              <a:spcBef>
                <a:spcPts val="0"/>
              </a:spcBef>
              <a:spcAft>
                <a:spcPts val="0"/>
              </a:spcAft>
              <a:buSzPts val="1400"/>
              <a:buNone/>
              <a:defRPr/>
            </a:lvl9pPr>
          </a:lstStyle>
          <a:p/>
        </p:txBody>
      </p:sp>
      <p:sp>
        <p:nvSpPr>
          <p:cNvPr id="63" name="Google Shape;63;p22"/>
          <p:cNvSpPr/>
          <p:nvPr>
            <p:ph idx="2" type="pic"/>
          </p:nvPr>
        </p:nvSpPr>
        <p:spPr>
          <a:xfrm>
            <a:off x="5183188" y="987425"/>
            <a:ext cx="6172200" cy="4873625"/>
          </a:xfrm>
          <a:prstGeom prst="rect">
            <a:avLst/>
          </a:prstGeom>
          <a:noFill/>
          <a:ln>
            <a:noFill/>
          </a:ln>
        </p:spPr>
        <p:txBody>
          <a:bodyPr anchorCtr="0" anchor="t" bIns="45700" lIns="91425" spcFirstLastPara="1" rIns="91425" wrap="square" tIns="45700">
            <a:normAutofit/>
          </a:bodyPr>
          <a:lstStyle>
            <a:lvl1pPr lvl="0" marR="0" rtl="0" algn="l">
              <a:lnSpc>
                <a:spcPct val="90000"/>
              </a:lnSpc>
              <a:spcBef>
                <a:spcPts val="1000"/>
              </a:spcBef>
              <a:spcAft>
                <a:spcPts val="0"/>
              </a:spcAft>
              <a:buClr>
                <a:schemeClr val="dk1"/>
              </a:buClr>
              <a:buSzPts val="3200"/>
              <a:buFont typeface="Arial"/>
              <a:buNone/>
              <a:defRPr b="0" i="0" sz="3200" u="none" cap="none" strike="noStrike">
                <a:solidFill>
                  <a:schemeClr val="dk1"/>
                </a:solidFill>
                <a:latin typeface="Calibri"/>
                <a:ea typeface="Calibri"/>
                <a:cs typeface="Calibri"/>
                <a:sym typeface="Calibri"/>
              </a:defRPr>
            </a:lvl1pPr>
            <a:lvl2pPr lvl="1" marR="0" rtl="0" algn="l">
              <a:lnSpc>
                <a:spcPct val="90000"/>
              </a:lnSpc>
              <a:spcBef>
                <a:spcPts val="500"/>
              </a:spcBef>
              <a:spcAft>
                <a:spcPts val="0"/>
              </a:spcAft>
              <a:buClr>
                <a:schemeClr val="dk1"/>
              </a:buClr>
              <a:buSzPts val="2800"/>
              <a:buFont typeface="Arial"/>
              <a:buNone/>
              <a:defRPr b="0" i="0" sz="2800" u="none" cap="none" strike="noStrike">
                <a:solidFill>
                  <a:schemeClr val="dk1"/>
                </a:solidFill>
                <a:latin typeface="Calibri"/>
                <a:ea typeface="Calibri"/>
                <a:cs typeface="Calibri"/>
                <a:sym typeface="Calibri"/>
              </a:defRPr>
            </a:lvl2pPr>
            <a:lvl3pPr lvl="2" marR="0" rtl="0" algn="l">
              <a:lnSpc>
                <a:spcPct val="90000"/>
              </a:lnSpc>
              <a:spcBef>
                <a:spcPts val="500"/>
              </a:spcBef>
              <a:spcAft>
                <a:spcPts val="0"/>
              </a:spcAft>
              <a:buClr>
                <a:schemeClr val="dk1"/>
              </a:buClr>
              <a:buSzPts val="2400"/>
              <a:buFont typeface="Arial"/>
              <a:buNone/>
              <a:defRPr b="0" i="0" sz="2400" u="none" cap="none" strike="noStrike">
                <a:solidFill>
                  <a:schemeClr val="dk1"/>
                </a:solidFill>
                <a:latin typeface="Calibri"/>
                <a:ea typeface="Calibri"/>
                <a:cs typeface="Calibri"/>
                <a:sym typeface="Calibri"/>
              </a:defRPr>
            </a:lvl3pPr>
            <a:lvl4pPr lvl="3" marR="0" rtl="0" algn="l">
              <a:lnSpc>
                <a:spcPct val="90000"/>
              </a:lnSpc>
              <a:spcBef>
                <a:spcPts val="5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4pPr>
            <a:lvl5pPr lvl="4" marR="0" rtl="0" algn="l">
              <a:lnSpc>
                <a:spcPct val="90000"/>
              </a:lnSpc>
              <a:spcBef>
                <a:spcPts val="5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5pPr>
            <a:lvl6pPr lvl="5" marR="0" rtl="0" algn="l">
              <a:lnSpc>
                <a:spcPct val="90000"/>
              </a:lnSpc>
              <a:spcBef>
                <a:spcPts val="5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6pPr>
            <a:lvl7pPr lvl="6" marR="0" rtl="0" algn="l">
              <a:lnSpc>
                <a:spcPct val="90000"/>
              </a:lnSpc>
              <a:spcBef>
                <a:spcPts val="5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7pPr>
            <a:lvl8pPr lvl="7" marR="0" rtl="0" algn="l">
              <a:lnSpc>
                <a:spcPct val="90000"/>
              </a:lnSpc>
              <a:spcBef>
                <a:spcPts val="5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8pPr>
            <a:lvl9pPr lvl="8" marR="0" rtl="0" algn="l">
              <a:lnSpc>
                <a:spcPct val="90000"/>
              </a:lnSpc>
              <a:spcBef>
                <a:spcPts val="5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9pPr>
          </a:lstStyle>
          <a:p/>
        </p:txBody>
      </p:sp>
      <p:sp>
        <p:nvSpPr>
          <p:cNvPr id="64" name="Google Shape;64;p22"/>
          <p:cNvSpPr txBox="1"/>
          <p:nvPr>
            <p:ph idx="1" type="body"/>
          </p:nvPr>
        </p:nvSpPr>
        <p:spPr>
          <a:xfrm>
            <a:off x="839788" y="2057400"/>
            <a:ext cx="3932237" cy="3811588"/>
          </a:xfrm>
          <a:prstGeom prst="rect">
            <a:avLst/>
          </a:prstGeom>
          <a:noFill/>
          <a:ln>
            <a:noFill/>
          </a:ln>
        </p:spPr>
        <p:txBody>
          <a:bodyPr anchorCtr="0" anchor="t" bIns="45700" lIns="91425" spcFirstLastPara="1" rIns="91425" wrap="square" tIns="45700">
            <a:noAutofit/>
          </a:bodyPr>
          <a:lstStyle>
            <a:lvl1pPr indent="-228600" lvl="0" marL="457200" algn="l">
              <a:lnSpc>
                <a:spcPct val="90000"/>
              </a:lnSpc>
              <a:spcBef>
                <a:spcPts val="1000"/>
              </a:spcBef>
              <a:spcAft>
                <a:spcPts val="0"/>
              </a:spcAft>
              <a:buClr>
                <a:schemeClr val="dk1"/>
              </a:buClr>
              <a:buSzPts val="1600"/>
              <a:buNone/>
              <a:defRPr sz="1600"/>
            </a:lvl1pPr>
            <a:lvl2pPr indent="-228600" lvl="1" marL="914400" algn="l">
              <a:lnSpc>
                <a:spcPct val="90000"/>
              </a:lnSpc>
              <a:spcBef>
                <a:spcPts val="500"/>
              </a:spcBef>
              <a:spcAft>
                <a:spcPts val="0"/>
              </a:spcAft>
              <a:buClr>
                <a:schemeClr val="dk1"/>
              </a:buClr>
              <a:buSzPts val="1400"/>
              <a:buNone/>
              <a:defRPr sz="1400"/>
            </a:lvl2pPr>
            <a:lvl3pPr indent="-228600" lvl="2" marL="1371600" algn="l">
              <a:lnSpc>
                <a:spcPct val="90000"/>
              </a:lnSpc>
              <a:spcBef>
                <a:spcPts val="500"/>
              </a:spcBef>
              <a:spcAft>
                <a:spcPts val="0"/>
              </a:spcAft>
              <a:buClr>
                <a:schemeClr val="dk1"/>
              </a:buClr>
              <a:buSzPts val="1200"/>
              <a:buNone/>
              <a:defRPr sz="1200"/>
            </a:lvl3pPr>
            <a:lvl4pPr indent="-228600" lvl="3" marL="1828800" algn="l">
              <a:lnSpc>
                <a:spcPct val="90000"/>
              </a:lnSpc>
              <a:spcBef>
                <a:spcPts val="500"/>
              </a:spcBef>
              <a:spcAft>
                <a:spcPts val="0"/>
              </a:spcAft>
              <a:buClr>
                <a:schemeClr val="dk1"/>
              </a:buClr>
              <a:buSzPts val="1000"/>
              <a:buNone/>
              <a:defRPr sz="1000"/>
            </a:lvl4pPr>
            <a:lvl5pPr indent="-228600" lvl="4" marL="2286000" algn="l">
              <a:lnSpc>
                <a:spcPct val="90000"/>
              </a:lnSpc>
              <a:spcBef>
                <a:spcPts val="500"/>
              </a:spcBef>
              <a:spcAft>
                <a:spcPts val="0"/>
              </a:spcAft>
              <a:buClr>
                <a:schemeClr val="dk1"/>
              </a:buClr>
              <a:buSzPts val="1000"/>
              <a:buNone/>
              <a:defRPr sz="1000"/>
            </a:lvl5pPr>
            <a:lvl6pPr indent="-228600" lvl="5" marL="2743200" algn="l">
              <a:lnSpc>
                <a:spcPct val="90000"/>
              </a:lnSpc>
              <a:spcBef>
                <a:spcPts val="500"/>
              </a:spcBef>
              <a:spcAft>
                <a:spcPts val="0"/>
              </a:spcAft>
              <a:buClr>
                <a:schemeClr val="dk1"/>
              </a:buClr>
              <a:buSzPts val="1000"/>
              <a:buNone/>
              <a:defRPr sz="1000"/>
            </a:lvl6pPr>
            <a:lvl7pPr indent="-228600" lvl="6" marL="3200400" algn="l">
              <a:lnSpc>
                <a:spcPct val="90000"/>
              </a:lnSpc>
              <a:spcBef>
                <a:spcPts val="500"/>
              </a:spcBef>
              <a:spcAft>
                <a:spcPts val="0"/>
              </a:spcAft>
              <a:buClr>
                <a:schemeClr val="dk1"/>
              </a:buClr>
              <a:buSzPts val="1000"/>
              <a:buNone/>
              <a:defRPr sz="1000"/>
            </a:lvl7pPr>
            <a:lvl8pPr indent="-228600" lvl="7" marL="3657600" algn="l">
              <a:lnSpc>
                <a:spcPct val="90000"/>
              </a:lnSpc>
              <a:spcBef>
                <a:spcPts val="500"/>
              </a:spcBef>
              <a:spcAft>
                <a:spcPts val="0"/>
              </a:spcAft>
              <a:buClr>
                <a:schemeClr val="dk1"/>
              </a:buClr>
              <a:buSzPts val="1000"/>
              <a:buNone/>
              <a:defRPr sz="1000"/>
            </a:lvl8pPr>
            <a:lvl9pPr indent="-228600" lvl="8" marL="4114800" algn="l">
              <a:lnSpc>
                <a:spcPct val="90000"/>
              </a:lnSpc>
              <a:spcBef>
                <a:spcPts val="500"/>
              </a:spcBef>
              <a:spcAft>
                <a:spcPts val="0"/>
              </a:spcAft>
              <a:buClr>
                <a:schemeClr val="dk1"/>
              </a:buClr>
              <a:buSzPts val="1000"/>
              <a:buNone/>
              <a:defRPr sz="1000"/>
            </a:lvl9pPr>
          </a:lstStyle>
          <a:p/>
        </p:txBody>
      </p:sp>
      <p:sp>
        <p:nvSpPr>
          <p:cNvPr id="65" name="Google Shape;65;p22"/>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6" name="Google Shape;66;p22"/>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7" name="Google Shape;67;p22"/>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s-MX"/>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1.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5" name="Shape 5"/>
        <p:cNvGrpSpPr/>
        <p:nvPr/>
      </p:nvGrpSpPr>
      <p:grpSpPr>
        <a:xfrm>
          <a:off x="0" y="0"/>
          <a:ext cx="0" cy="0"/>
          <a:chOff x="0" y="0"/>
          <a:chExt cx="0" cy="0"/>
        </a:xfrm>
      </p:grpSpPr>
      <p:sp>
        <p:nvSpPr>
          <p:cNvPr id="6" name="Google Shape;6;p13"/>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Autofit/>
          </a:bodyPr>
          <a:lstStyle>
            <a:lvl1pPr lvl="0" marR="0" rtl="0" algn="l">
              <a:lnSpc>
                <a:spcPct val="90000"/>
              </a:lnSpc>
              <a:spcBef>
                <a:spcPts val="0"/>
              </a:spcBef>
              <a:spcAft>
                <a:spcPts val="0"/>
              </a:spcAft>
              <a:buClr>
                <a:srgbClr val="000000"/>
              </a:buClr>
              <a:buSzPts val="1400"/>
              <a:buFont typeface="Arial"/>
              <a:buNone/>
              <a:defRPr b="0" i="0" sz="4400" u="none" cap="none" strike="noStrike">
                <a:solidFill>
                  <a:schemeClr val="dk1"/>
                </a:solidFill>
                <a:latin typeface="Calibri"/>
                <a:ea typeface="Calibri"/>
                <a:cs typeface="Calibri"/>
                <a:sym typeface="Calibri"/>
              </a:defRPr>
            </a:lvl1pPr>
            <a:lvl2pPr lvl="1" marR="0" rtl="0" algn="l">
              <a:lnSpc>
                <a:spcPct val="90000"/>
              </a:lnSpc>
              <a:spcBef>
                <a:spcPts val="0"/>
              </a:spcBef>
              <a:spcAft>
                <a:spcPts val="0"/>
              </a:spcAft>
              <a:buClr>
                <a:srgbClr val="000000"/>
              </a:buClr>
              <a:buSzPts val="1400"/>
              <a:buFont typeface="Arial"/>
              <a:buNone/>
              <a:defRPr b="0" i="0" sz="4400" u="none" cap="none" strike="noStrike">
                <a:solidFill>
                  <a:schemeClr val="dk1"/>
                </a:solidFill>
                <a:latin typeface="Calibri"/>
                <a:ea typeface="Calibri"/>
                <a:cs typeface="Calibri"/>
                <a:sym typeface="Calibri"/>
              </a:defRPr>
            </a:lvl2pPr>
            <a:lvl3pPr lvl="2" marR="0" rtl="0" algn="l">
              <a:lnSpc>
                <a:spcPct val="90000"/>
              </a:lnSpc>
              <a:spcBef>
                <a:spcPts val="0"/>
              </a:spcBef>
              <a:spcAft>
                <a:spcPts val="0"/>
              </a:spcAft>
              <a:buClr>
                <a:srgbClr val="000000"/>
              </a:buClr>
              <a:buSzPts val="1400"/>
              <a:buFont typeface="Arial"/>
              <a:buNone/>
              <a:defRPr b="0" i="0" sz="4400" u="none" cap="none" strike="noStrike">
                <a:solidFill>
                  <a:schemeClr val="dk1"/>
                </a:solidFill>
                <a:latin typeface="Calibri"/>
                <a:ea typeface="Calibri"/>
                <a:cs typeface="Calibri"/>
                <a:sym typeface="Calibri"/>
              </a:defRPr>
            </a:lvl3pPr>
            <a:lvl4pPr lvl="3" marR="0" rtl="0" algn="l">
              <a:lnSpc>
                <a:spcPct val="90000"/>
              </a:lnSpc>
              <a:spcBef>
                <a:spcPts val="0"/>
              </a:spcBef>
              <a:spcAft>
                <a:spcPts val="0"/>
              </a:spcAft>
              <a:buClr>
                <a:srgbClr val="000000"/>
              </a:buClr>
              <a:buSzPts val="1400"/>
              <a:buFont typeface="Arial"/>
              <a:buNone/>
              <a:defRPr b="0" i="0" sz="4400" u="none" cap="none" strike="noStrike">
                <a:solidFill>
                  <a:schemeClr val="dk1"/>
                </a:solidFill>
                <a:latin typeface="Calibri"/>
                <a:ea typeface="Calibri"/>
                <a:cs typeface="Calibri"/>
                <a:sym typeface="Calibri"/>
              </a:defRPr>
            </a:lvl4pPr>
            <a:lvl5pPr lvl="4" marR="0" rtl="0" algn="l">
              <a:lnSpc>
                <a:spcPct val="90000"/>
              </a:lnSpc>
              <a:spcBef>
                <a:spcPts val="0"/>
              </a:spcBef>
              <a:spcAft>
                <a:spcPts val="0"/>
              </a:spcAft>
              <a:buClr>
                <a:srgbClr val="000000"/>
              </a:buClr>
              <a:buSzPts val="1400"/>
              <a:buFont typeface="Arial"/>
              <a:buNone/>
              <a:defRPr b="0" i="0" sz="4400" u="none" cap="none" strike="noStrike">
                <a:solidFill>
                  <a:schemeClr val="dk1"/>
                </a:solidFill>
                <a:latin typeface="Calibri"/>
                <a:ea typeface="Calibri"/>
                <a:cs typeface="Calibri"/>
                <a:sym typeface="Calibri"/>
              </a:defRPr>
            </a:lvl5pPr>
            <a:lvl6pPr lvl="5" marR="0" rtl="0" algn="l">
              <a:lnSpc>
                <a:spcPct val="90000"/>
              </a:lnSpc>
              <a:spcBef>
                <a:spcPts val="0"/>
              </a:spcBef>
              <a:spcAft>
                <a:spcPts val="0"/>
              </a:spcAft>
              <a:buClr>
                <a:srgbClr val="000000"/>
              </a:buClr>
              <a:buSzPts val="1400"/>
              <a:buFont typeface="Arial"/>
              <a:buNone/>
              <a:defRPr b="0" i="0" sz="4400" u="none" cap="none" strike="noStrike">
                <a:solidFill>
                  <a:schemeClr val="dk1"/>
                </a:solidFill>
                <a:latin typeface="Calibri"/>
                <a:ea typeface="Calibri"/>
                <a:cs typeface="Calibri"/>
                <a:sym typeface="Calibri"/>
              </a:defRPr>
            </a:lvl6pPr>
            <a:lvl7pPr lvl="6" marR="0" rtl="0" algn="l">
              <a:lnSpc>
                <a:spcPct val="90000"/>
              </a:lnSpc>
              <a:spcBef>
                <a:spcPts val="0"/>
              </a:spcBef>
              <a:spcAft>
                <a:spcPts val="0"/>
              </a:spcAft>
              <a:buClr>
                <a:srgbClr val="000000"/>
              </a:buClr>
              <a:buSzPts val="1400"/>
              <a:buFont typeface="Arial"/>
              <a:buNone/>
              <a:defRPr b="0" i="0" sz="4400" u="none" cap="none" strike="noStrike">
                <a:solidFill>
                  <a:schemeClr val="dk1"/>
                </a:solidFill>
                <a:latin typeface="Calibri"/>
                <a:ea typeface="Calibri"/>
                <a:cs typeface="Calibri"/>
                <a:sym typeface="Calibri"/>
              </a:defRPr>
            </a:lvl7pPr>
            <a:lvl8pPr lvl="7" marR="0" rtl="0" algn="l">
              <a:lnSpc>
                <a:spcPct val="90000"/>
              </a:lnSpc>
              <a:spcBef>
                <a:spcPts val="0"/>
              </a:spcBef>
              <a:spcAft>
                <a:spcPts val="0"/>
              </a:spcAft>
              <a:buClr>
                <a:srgbClr val="000000"/>
              </a:buClr>
              <a:buSzPts val="1400"/>
              <a:buFont typeface="Arial"/>
              <a:buNone/>
              <a:defRPr b="0" i="0" sz="4400" u="none" cap="none" strike="noStrike">
                <a:solidFill>
                  <a:schemeClr val="dk1"/>
                </a:solidFill>
                <a:latin typeface="Calibri"/>
                <a:ea typeface="Calibri"/>
                <a:cs typeface="Calibri"/>
                <a:sym typeface="Calibri"/>
              </a:defRPr>
            </a:lvl8pPr>
            <a:lvl9pPr lvl="8" marR="0" rtl="0" algn="l">
              <a:lnSpc>
                <a:spcPct val="90000"/>
              </a:lnSpc>
              <a:spcBef>
                <a:spcPts val="0"/>
              </a:spcBef>
              <a:spcAft>
                <a:spcPts val="0"/>
              </a:spcAft>
              <a:buClr>
                <a:srgbClr val="000000"/>
              </a:buClr>
              <a:buSzPts val="1400"/>
              <a:buFont typeface="Arial"/>
              <a:buNone/>
              <a:defRPr b="0" i="0" sz="4400" u="none" cap="none" strike="noStrike">
                <a:solidFill>
                  <a:schemeClr val="dk1"/>
                </a:solidFill>
                <a:latin typeface="Calibri"/>
                <a:ea typeface="Calibri"/>
                <a:cs typeface="Calibri"/>
                <a:sym typeface="Calibri"/>
              </a:defRPr>
            </a:lvl9pPr>
          </a:lstStyle>
          <a:p/>
        </p:txBody>
      </p:sp>
      <p:sp>
        <p:nvSpPr>
          <p:cNvPr id="7" name="Google Shape;7;p13"/>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Autofit/>
          </a:bodyPr>
          <a:lstStyle>
            <a:lvl1pPr indent="-406400" lvl="0" marL="45720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8" name="Google Shape;8;p13"/>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200" u="none" cap="none" strike="noStrike">
                <a:solidFill>
                  <a:srgbClr val="888888"/>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9" name="Google Shape;9;p13"/>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marR="0" rtl="0" algn="ctr">
              <a:lnSpc>
                <a:spcPct val="100000"/>
              </a:lnSpc>
              <a:spcBef>
                <a:spcPts val="0"/>
              </a:spcBef>
              <a:spcAft>
                <a:spcPts val="0"/>
              </a:spcAft>
              <a:buClr>
                <a:srgbClr val="000000"/>
              </a:buClr>
              <a:buSzPts val="1400"/>
              <a:buFont typeface="Arial"/>
              <a:buNone/>
              <a:defRPr b="0" i="0" sz="1200" u="none" cap="none" strike="noStrike">
                <a:solidFill>
                  <a:srgbClr val="888888"/>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10" name="Google Shape;10;p13"/>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s-MX"/>
              <a:t>‹#›</a:t>
            </a:fld>
            <a:endParaRPr/>
          </a:p>
        </p:txBody>
      </p:sp>
    </p:spTree>
  </p:cSld>
  <p:clrMap accent1="accent1" accent2="accent2" accent3="accent3" accent4="accent4" accent5="accent5" accent6="accent6" bg1="lt1" bg2="dk2" tx1="dk1" tx2="lt2" folHlink="folHlink" hlink="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2.jpg"/><Relationship Id="rId4" Type="http://schemas.openxmlformats.org/officeDocument/2006/relationships/image" Target="../media/image4.png"/><Relationship Id="rId5" Type="http://schemas.openxmlformats.org/officeDocument/2006/relationships/image" Target="../media/image3.png"/><Relationship Id="rId6" Type="http://schemas.openxmlformats.org/officeDocument/2006/relationships/image" Target="../media/image5.jp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0.xml"/><Relationship Id="rId3" Type="http://schemas.openxmlformats.org/officeDocument/2006/relationships/image" Target="../media/image5.jpg"/><Relationship Id="rId4" Type="http://schemas.openxmlformats.org/officeDocument/2006/relationships/image" Target="../media/image2.jpg"/><Relationship Id="rId5" Type="http://schemas.openxmlformats.org/officeDocument/2006/relationships/image" Target="../media/image4.png"/><Relationship Id="rId6" Type="http://schemas.openxmlformats.org/officeDocument/2006/relationships/image" Target="../media/image3.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1.xml"/><Relationship Id="rId3" Type="http://schemas.openxmlformats.org/officeDocument/2006/relationships/image" Target="../media/image2.jpg"/><Relationship Id="rId4" Type="http://schemas.openxmlformats.org/officeDocument/2006/relationships/image" Target="../media/image4.png"/><Relationship Id="rId5" Type="http://schemas.openxmlformats.org/officeDocument/2006/relationships/image" Target="../media/image3.png"/><Relationship Id="rId6" Type="http://schemas.openxmlformats.org/officeDocument/2006/relationships/image" Target="../media/image5.jp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2.xml"/><Relationship Id="rId3" Type="http://schemas.openxmlformats.org/officeDocument/2006/relationships/image" Target="../media/image2.jpg"/><Relationship Id="rId4" Type="http://schemas.openxmlformats.org/officeDocument/2006/relationships/image" Target="../media/image4.png"/><Relationship Id="rId5" Type="http://schemas.openxmlformats.org/officeDocument/2006/relationships/image" Target="../media/image3.png"/><Relationship Id="rId6" Type="http://schemas.openxmlformats.org/officeDocument/2006/relationships/image" Target="../media/image5.jp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3.xml"/><Relationship Id="rId3" Type="http://schemas.openxmlformats.org/officeDocument/2006/relationships/image" Target="../media/image14.jpg"/><Relationship Id="rId4" Type="http://schemas.openxmlformats.org/officeDocument/2006/relationships/image" Target="../media/image10.png"/><Relationship Id="rId5" Type="http://schemas.openxmlformats.org/officeDocument/2006/relationships/image" Target="../media/image8.png"/><Relationship Id="rId6" Type="http://schemas.openxmlformats.org/officeDocument/2006/relationships/image" Target="../media/image13.jp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xml"/><Relationship Id="rId3" Type="http://schemas.openxmlformats.org/officeDocument/2006/relationships/image" Target="../media/image2.jpg"/><Relationship Id="rId4" Type="http://schemas.openxmlformats.org/officeDocument/2006/relationships/image" Target="../media/image4.png"/><Relationship Id="rId5" Type="http://schemas.openxmlformats.org/officeDocument/2006/relationships/image" Target="../media/image3.png"/><Relationship Id="rId6" Type="http://schemas.openxmlformats.org/officeDocument/2006/relationships/hyperlink" Target="https://www.facebook.com/mundoverdetam" TargetMode="External"/><Relationship Id="rId7" Type="http://schemas.openxmlformats.org/officeDocument/2006/relationships/image" Target="../media/image5.jp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xml"/><Relationship Id="rId3" Type="http://schemas.openxmlformats.org/officeDocument/2006/relationships/image" Target="../media/image1.jpg"/><Relationship Id="rId4" Type="http://schemas.openxmlformats.org/officeDocument/2006/relationships/image" Target="../media/image4.png"/><Relationship Id="rId5" Type="http://schemas.openxmlformats.org/officeDocument/2006/relationships/image" Target="../media/image3.png"/><Relationship Id="rId6" Type="http://schemas.openxmlformats.org/officeDocument/2006/relationships/image" Target="../media/image5.jp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xml"/><Relationship Id="rId3" Type="http://schemas.openxmlformats.org/officeDocument/2006/relationships/image" Target="../media/image2.jpg"/><Relationship Id="rId4" Type="http://schemas.openxmlformats.org/officeDocument/2006/relationships/image" Target="../media/image4.png"/><Relationship Id="rId5" Type="http://schemas.openxmlformats.org/officeDocument/2006/relationships/image" Target="../media/image3.png"/><Relationship Id="rId6" Type="http://schemas.openxmlformats.org/officeDocument/2006/relationships/image" Target="../media/image5.jp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xml"/><Relationship Id="rId3" Type="http://schemas.openxmlformats.org/officeDocument/2006/relationships/image" Target="../media/image6.png"/><Relationship Id="rId4" Type="http://schemas.openxmlformats.org/officeDocument/2006/relationships/image" Target="../media/image2.jpg"/><Relationship Id="rId5" Type="http://schemas.openxmlformats.org/officeDocument/2006/relationships/image" Target="../media/image4.png"/><Relationship Id="rId6" Type="http://schemas.openxmlformats.org/officeDocument/2006/relationships/image" Target="../media/image3.png"/><Relationship Id="rId7" Type="http://schemas.openxmlformats.org/officeDocument/2006/relationships/image" Target="../media/image5.jpg"/><Relationship Id="rId8" Type="http://schemas.openxmlformats.org/officeDocument/2006/relationships/image" Target="../media/image11.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6.xml"/><Relationship Id="rId3" Type="http://schemas.openxmlformats.org/officeDocument/2006/relationships/image" Target="../media/image2.jpg"/><Relationship Id="rId4" Type="http://schemas.openxmlformats.org/officeDocument/2006/relationships/image" Target="../media/image4.png"/><Relationship Id="rId9" Type="http://schemas.openxmlformats.org/officeDocument/2006/relationships/image" Target="../media/image7.png"/><Relationship Id="rId5" Type="http://schemas.openxmlformats.org/officeDocument/2006/relationships/image" Target="../media/image3.png"/><Relationship Id="rId6" Type="http://schemas.openxmlformats.org/officeDocument/2006/relationships/image" Target="../media/image5.jpg"/><Relationship Id="rId7" Type="http://schemas.openxmlformats.org/officeDocument/2006/relationships/image" Target="../media/image12.png"/><Relationship Id="rId8" Type="http://schemas.openxmlformats.org/officeDocument/2006/relationships/image" Target="../media/image9.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7.xml"/><Relationship Id="rId3" Type="http://schemas.openxmlformats.org/officeDocument/2006/relationships/image" Target="../media/image2.jpg"/><Relationship Id="rId4" Type="http://schemas.openxmlformats.org/officeDocument/2006/relationships/image" Target="../media/image4.png"/><Relationship Id="rId5" Type="http://schemas.openxmlformats.org/officeDocument/2006/relationships/image" Target="../media/image3.png"/><Relationship Id="rId6" Type="http://schemas.openxmlformats.org/officeDocument/2006/relationships/image" Target="../media/image5.jp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8.xml"/><Relationship Id="rId3" Type="http://schemas.openxmlformats.org/officeDocument/2006/relationships/image" Target="../media/image2.jpg"/><Relationship Id="rId4" Type="http://schemas.openxmlformats.org/officeDocument/2006/relationships/image" Target="../media/image4.png"/><Relationship Id="rId5" Type="http://schemas.openxmlformats.org/officeDocument/2006/relationships/image" Target="../media/image3.png"/><Relationship Id="rId6" Type="http://schemas.openxmlformats.org/officeDocument/2006/relationships/image" Target="../media/image5.jp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9.xml"/><Relationship Id="rId3" Type="http://schemas.openxmlformats.org/officeDocument/2006/relationships/image" Target="../media/image2.jpg"/><Relationship Id="rId4" Type="http://schemas.openxmlformats.org/officeDocument/2006/relationships/image" Target="../media/image4.png"/><Relationship Id="rId5" Type="http://schemas.openxmlformats.org/officeDocument/2006/relationships/image" Target="../media/image3.png"/><Relationship Id="rId6" Type="http://schemas.openxmlformats.org/officeDocument/2006/relationships/image" Target="../media/image5.jp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3" name="Shape 83"/>
        <p:cNvGrpSpPr/>
        <p:nvPr/>
      </p:nvGrpSpPr>
      <p:grpSpPr>
        <a:xfrm>
          <a:off x="0" y="0"/>
          <a:ext cx="0" cy="0"/>
          <a:chOff x="0" y="0"/>
          <a:chExt cx="0" cy="0"/>
        </a:xfrm>
      </p:grpSpPr>
      <p:pic>
        <p:nvPicPr>
          <p:cNvPr id="84" name="Google Shape;84;p1"/>
          <p:cNvPicPr preferRelativeResize="0"/>
          <p:nvPr/>
        </p:nvPicPr>
        <p:blipFill rotWithShape="1">
          <a:blip r:embed="rId3">
            <a:alphaModFix/>
          </a:blip>
          <a:srcRect b="37263" l="0" r="0" t="0"/>
          <a:stretch/>
        </p:blipFill>
        <p:spPr>
          <a:xfrm>
            <a:off x="0" y="-31750"/>
            <a:ext cx="12192000" cy="833438"/>
          </a:xfrm>
          <a:prstGeom prst="rect">
            <a:avLst/>
          </a:prstGeom>
          <a:noFill/>
          <a:ln>
            <a:noFill/>
          </a:ln>
        </p:spPr>
      </p:pic>
      <p:pic>
        <p:nvPicPr>
          <p:cNvPr id="85" name="Google Shape;85;p1"/>
          <p:cNvPicPr preferRelativeResize="0"/>
          <p:nvPr/>
        </p:nvPicPr>
        <p:blipFill rotWithShape="1">
          <a:blip r:embed="rId4">
            <a:alphaModFix/>
          </a:blip>
          <a:srcRect b="0" l="0" r="0" t="0"/>
          <a:stretch/>
        </p:blipFill>
        <p:spPr>
          <a:xfrm>
            <a:off x="11079163" y="6191250"/>
            <a:ext cx="833437" cy="503238"/>
          </a:xfrm>
          <a:prstGeom prst="rect">
            <a:avLst/>
          </a:prstGeom>
          <a:noFill/>
          <a:ln>
            <a:noFill/>
          </a:ln>
        </p:spPr>
      </p:pic>
      <p:pic>
        <p:nvPicPr>
          <p:cNvPr id="86" name="Google Shape;86;p1"/>
          <p:cNvPicPr preferRelativeResize="0"/>
          <p:nvPr/>
        </p:nvPicPr>
        <p:blipFill rotWithShape="1">
          <a:blip r:embed="rId5">
            <a:alphaModFix/>
          </a:blip>
          <a:srcRect b="52797" l="38151" r="37886" t="34995"/>
          <a:stretch/>
        </p:blipFill>
        <p:spPr>
          <a:xfrm>
            <a:off x="9136063" y="6175375"/>
            <a:ext cx="1814512" cy="519113"/>
          </a:xfrm>
          <a:prstGeom prst="rect">
            <a:avLst/>
          </a:prstGeom>
          <a:noFill/>
          <a:ln>
            <a:noFill/>
          </a:ln>
        </p:spPr>
      </p:pic>
      <p:sp>
        <p:nvSpPr>
          <p:cNvPr id="87" name="Google Shape;87;p1"/>
          <p:cNvSpPr/>
          <p:nvPr/>
        </p:nvSpPr>
        <p:spPr>
          <a:xfrm>
            <a:off x="4523454" y="4111109"/>
            <a:ext cx="3081677" cy="461624"/>
          </a:xfrm>
          <a:prstGeom prst="rect">
            <a:avLst/>
          </a:prstGeom>
          <a:noFill/>
          <a:ln>
            <a:noFill/>
          </a:ln>
        </p:spPr>
        <p:txBody>
          <a:bodyPr anchorCtr="0" anchor="t" bIns="45700" lIns="91425" spcFirstLastPara="1" rIns="91425" wrap="square" tIns="45700">
            <a:spAutoFit/>
          </a:bodyPr>
          <a:lstStyle/>
          <a:p>
            <a:pPr indent="-342900" lvl="0" marL="342900" marR="0" rtl="0" algn="ctr">
              <a:lnSpc>
                <a:spcPct val="100000"/>
              </a:lnSpc>
              <a:spcBef>
                <a:spcPts val="0"/>
              </a:spcBef>
              <a:spcAft>
                <a:spcPts val="0"/>
              </a:spcAft>
              <a:buClr>
                <a:srgbClr val="000000"/>
              </a:buClr>
              <a:buSzPts val="2400"/>
              <a:buFont typeface="Arial"/>
              <a:buNone/>
            </a:pPr>
            <a:r>
              <a:rPr b="1" i="0" lang="es-MX" sz="2400" u="sng" cap="none" strike="noStrike">
                <a:solidFill>
                  <a:srgbClr val="0A4C86"/>
                </a:solidFill>
                <a:latin typeface="Century Gothic"/>
                <a:ea typeface="Century Gothic"/>
                <a:cs typeface="Century Gothic"/>
                <a:sym typeface="Century Gothic"/>
              </a:rPr>
              <a:t>Operación Juguete </a:t>
            </a:r>
            <a:endParaRPr b="0" i="0" sz="1400" u="none" cap="none" strike="noStrike">
              <a:solidFill>
                <a:srgbClr val="000000"/>
              </a:solidFill>
              <a:latin typeface="Arial"/>
              <a:ea typeface="Arial"/>
              <a:cs typeface="Arial"/>
              <a:sym typeface="Arial"/>
            </a:endParaRPr>
          </a:p>
        </p:txBody>
      </p:sp>
      <p:pic>
        <p:nvPicPr>
          <p:cNvPr id="88" name="Google Shape;88;p1"/>
          <p:cNvPicPr preferRelativeResize="0"/>
          <p:nvPr/>
        </p:nvPicPr>
        <p:blipFill rotWithShape="1">
          <a:blip r:embed="rId6">
            <a:alphaModFix/>
          </a:blip>
          <a:srcRect b="0" l="0" r="0" t="0"/>
          <a:stretch/>
        </p:blipFill>
        <p:spPr>
          <a:xfrm>
            <a:off x="3820989" y="2187374"/>
            <a:ext cx="4363674" cy="1810225"/>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2" name="Shape 192"/>
        <p:cNvGrpSpPr/>
        <p:nvPr/>
      </p:nvGrpSpPr>
      <p:grpSpPr>
        <a:xfrm>
          <a:off x="0" y="0"/>
          <a:ext cx="0" cy="0"/>
          <a:chOff x="0" y="0"/>
          <a:chExt cx="0" cy="0"/>
        </a:xfrm>
      </p:grpSpPr>
      <p:pic>
        <p:nvPicPr>
          <p:cNvPr id="193" name="Google Shape;193;p10"/>
          <p:cNvPicPr preferRelativeResize="0"/>
          <p:nvPr/>
        </p:nvPicPr>
        <p:blipFill rotWithShape="1">
          <a:blip r:embed="rId3">
            <a:alphaModFix/>
          </a:blip>
          <a:srcRect b="0" l="0" r="0" t="0"/>
          <a:stretch/>
        </p:blipFill>
        <p:spPr>
          <a:xfrm>
            <a:off x="9837876" y="848075"/>
            <a:ext cx="2204400" cy="914475"/>
          </a:xfrm>
          <a:prstGeom prst="rect">
            <a:avLst/>
          </a:prstGeom>
          <a:noFill/>
          <a:ln>
            <a:noFill/>
          </a:ln>
        </p:spPr>
      </p:pic>
      <p:pic>
        <p:nvPicPr>
          <p:cNvPr id="194" name="Google Shape;194;p10"/>
          <p:cNvPicPr preferRelativeResize="0"/>
          <p:nvPr/>
        </p:nvPicPr>
        <p:blipFill rotWithShape="1">
          <a:blip r:embed="rId4">
            <a:alphaModFix/>
          </a:blip>
          <a:srcRect b="37264" l="0" r="0" t="0"/>
          <a:stretch/>
        </p:blipFill>
        <p:spPr>
          <a:xfrm>
            <a:off x="0" y="-31750"/>
            <a:ext cx="12191999" cy="833438"/>
          </a:xfrm>
          <a:prstGeom prst="rect">
            <a:avLst/>
          </a:prstGeom>
          <a:noFill/>
          <a:ln>
            <a:noFill/>
          </a:ln>
        </p:spPr>
      </p:pic>
      <p:pic>
        <p:nvPicPr>
          <p:cNvPr id="195" name="Google Shape;195;p10"/>
          <p:cNvPicPr preferRelativeResize="0"/>
          <p:nvPr/>
        </p:nvPicPr>
        <p:blipFill rotWithShape="1">
          <a:blip r:embed="rId5">
            <a:alphaModFix/>
          </a:blip>
          <a:srcRect b="0" l="0" r="0" t="0"/>
          <a:stretch/>
        </p:blipFill>
        <p:spPr>
          <a:xfrm>
            <a:off x="11070338" y="6183313"/>
            <a:ext cx="833437" cy="503238"/>
          </a:xfrm>
          <a:prstGeom prst="rect">
            <a:avLst/>
          </a:prstGeom>
          <a:noFill/>
          <a:ln>
            <a:noFill/>
          </a:ln>
        </p:spPr>
      </p:pic>
      <p:pic>
        <p:nvPicPr>
          <p:cNvPr id="196" name="Google Shape;196;p10"/>
          <p:cNvPicPr preferRelativeResize="0"/>
          <p:nvPr/>
        </p:nvPicPr>
        <p:blipFill rotWithShape="1">
          <a:blip r:embed="rId6">
            <a:alphaModFix/>
          </a:blip>
          <a:srcRect b="52796" l="38151" r="37886" t="34996"/>
          <a:stretch/>
        </p:blipFill>
        <p:spPr>
          <a:xfrm>
            <a:off x="9136063" y="6175375"/>
            <a:ext cx="1814510" cy="519113"/>
          </a:xfrm>
          <a:prstGeom prst="rect">
            <a:avLst/>
          </a:prstGeom>
          <a:noFill/>
          <a:ln>
            <a:noFill/>
          </a:ln>
        </p:spPr>
      </p:pic>
      <p:sp>
        <p:nvSpPr>
          <p:cNvPr id="197" name="Google Shape;197;p10"/>
          <p:cNvSpPr/>
          <p:nvPr/>
        </p:nvSpPr>
        <p:spPr>
          <a:xfrm>
            <a:off x="279307" y="945900"/>
            <a:ext cx="8712300" cy="646200"/>
          </a:xfrm>
          <a:prstGeom prst="rect">
            <a:avLst/>
          </a:prstGeom>
          <a:noFill/>
          <a:ln>
            <a:noFill/>
          </a:ln>
        </p:spPr>
        <p:txBody>
          <a:bodyPr anchorCtr="0" anchor="t" bIns="45700" lIns="91425" spcFirstLastPara="1" rIns="91425" wrap="square" tIns="45700">
            <a:noAutofit/>
          </a:bodyPr>
          <a:lstStyle/>
          <a:p>
            <a:pPr indent="-342900" lvl="0" marL="342900" marR="0" rtl="0" algn="l">
              <a:lnSpc>
                <a:spcPct val="150000"/>
              </a:lnSpc>
              <a:spcBef>
                <a:spcPts val="0"/>
              </a:spcBef>
              <a:spcAft>
                <a:spcPts val="0"/>
              </a:spcAft>
              <a:buClr>
                <a:srgbClr val="000000"/>
              </a:buClr>
              <a:buSzPts val="2400"/>
              <a:buFont typeface="Arial"/>
              <a:buNone/>
            </a:pPr>
            <a:r>
              <a:rPr b="1" i="0" lang="es-MX" sz="2400" u="none" cap="none" strike="noStrike">
                <a:solidFill>
                  <a:srgbClr val="0A4C86"/>
                </a:solidFill>
                <a:latin typeface="Century Gothic"/>
                <a:ea typeface="Century Gothic"/>
                <a:cs typeface="Century Gothic"/>
                <a:sym typeface="Century Gothic"/>
              </a:rPr>
              <a:t>PRODUCTOS O RESULTADOS ESPERADOS</a:t>
            </a:r>
            <a:endParaRPr b="0" i="0" sz="1400" u="none" cap="none" strike="noStrike">
              <a:solidFill>
                <a:srgbClr val="000000"/>
              </a:solidFill>
              <a:latin typeface="Arial"/>
              <a:ea typeface="Arial"/>
              <a:cs typeface="Arial"/>
              <a:sym typeface="Arial"/>
            </a:endParaRPr>
          </a:p>
        </p:txBody>
      </p:sp>
      <p:grpSp>
        <p:nvGrpSpPr>
          <p:cNvPr id="198" name="Google Shape;198;p10"/>
          <p:cNvGrpSpPr/>
          <p:nvPr/>
        </p:nvGrpSpPr>
        <p:grpSpPr>
          <a:xfrm>
            <a:off x="437878" y="1864025"/>
            <a:ext cx="11541497" cy="3749072"/>
            <a:chOff x="437878" y="1864025"/>
            <a:chExt cx="11541497" cy="3749072"/>
          </a:xfrm>
        </p:grpSpPr>
        <p:sp>
          <p:nvSpPr>
            <p:cNvPr id="199" name="Google Shape;199;p10"/>
            <p:cNvSpPr/>
            <p:nvPr/>
          </p:nvSpPr>
          <p:spPr>
            <a:xfrm>
              <a:off x="437878" y="1891930"/>
              <a:ext cx="2255100" cy="1127700"/>
            </a:xfrm>
            <a:prstGeom prst="roundRect">
              <a:avLst>
                <a:gd fmla="val 10000" name="adj"/>
              </a:avLst>
            </a:prstGeom>
            <a:solidFill>
              <a:schemeClr val="accent4"/>
            </a:solidFill>
            <a:ln cap="flat" cmpd="sng" w="12700">
              <a:solidFill>
                <a:schemeClr val="lt1"/>
              </a:solidFill>
              <a:prstDash val="solid"/>
              <a:miter lim="800000"/>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200"/>
                <a:buFont typeface="Arial"/>
                <a:buNone/>
              </a:pPr>
              <a:r>
                <a:t/>
              </a:r>
              <a:endParaRPr b="0" i="0" sz="1200" u="none" cap="none" strike="noStrike">
                <a:solidFill>
                  <a:srgbClr val="000000"/>
                </a:solidFill>
                <a:latin typeface="Century Gothic"/>
                <a:ea typeface="Century Gothic"/>
                <a:cs typeface="Century Gothic"/>
                <a:sym typeface="Century Gothic"/>
              </a:endParaRPr>
            </a:p>
          </p:txBody>
        </p:sp>
        <p:sp>
          <p:nvSpPr>
            <p:cNvPr id="200" name="Google Shape;200;p10"/>
            <p:cNvSpPr txBox="1"/>
            <p:nvPr/>
          </p:nvSpPr>
          <p:spPr>
            <a:xfrm>
              <a:off x="470904" y="1924956"/>
              <a:ext cx="2189100" cy="1061400"/>
            </a:xfrm>
            <a:prstGeom prst="rect">
              <a:avLst/>
            </a:prstGeom>
            <a:noFill/>
            <a:ln>
              <a:noFill/>
            </a:ln>
          </p:spPr>
          <p:txBody>
            <a:bodyPr anchorCtr="0" anchor="ctr" bIns="15875" lIns="15875" spcFirstLastPara="1" rIns="15875" wrap="square" tIns="15875">
              <a:noAutofit/>
            </a:bodyPr>
            <a:lstStyle/>
            <a:p>
              <a:pPr indent="0" lvl="0" marL="0" marR="0" rtl="0" algn="ctr">
                <a:lnSpc>
                  <a:spcPct val="90000"/>
                </a:lnSpc>
                <a:spcBef>
                  <a:spcPts val="0"/>
                </a:spcBef>
                <a:spcAft>
                  <a:spcPts val="0"/>
                </a:spcAft>
                <a:buClr>
                  <a:srgbClr val="000000"/>
                </a:buClr>
                <a:buSzPts val="1200"/>
                <a:buFont typeface="Arial"/>
                <a:buNone/>
              </a:pPr>
              <a:r>
                <a:rPr lang="es-MX" sz="1200">
                  <a:latin typeface="Century Gothic"/>
                  <a:ea typeface="Century Gothic"/>
                  <a:cs typeface="Century Gothic"/>
                  <a:sym typeface="Century Gothic"/>
                </a:rPr>
                <a:t>Sensibilizar a la comunidad a través de redes sociales sobre la situación de la niñez en los orfanatos.</a:t>
              </a:r>
              <a:endParaRPr sz="1200">
                <a:latin typeface="Century Gothic"/>
                <a:ea typeface="Century Gothic"/>
                <a:cs typeface="Century Gothic"/>
                <a:sym typeface="Century Gothic"/>
              </a:endParaRPr>
            </a:p>
          </p:txBody>
        </p:sp>
        <p:sp>
          <p:nvSpPr>
            <p:cNvPr id="201" name="Google Shape;201;p10"/>
            <p:cNvSpPr/>
            <p:nvPr/>
          </p:nvSpPr>
          <p:spPr>
            <a:xfrm>
              <a:off x="2693067" y="2433227"/>
              <a:ext cx="902100" cy="45000"/>
            </a:xfrm>
            <a:custGeom>
              <a:rect b="b" l="l" r="r" t="t"/>
              <a:pathLst>
                <a:path extrusionOk="0" h="120000" w="120000">
                  <a:moveTo>
                    <a:pt x="0" y="60000"/>
                  </a:moveTo>
                  <a:lnTo>
                    <a:pt x="120000" y="60000"/>
                  </a:lnTo>
                </a:path>
              </a:pathLst>
            </a:custGeom>
            <a:noFill/>
            <a:ln cap="flat" cmpd="sng" w="12700">
              <a:solidFill>
                <a:schemeClr val="accent6"/>
              </a:solidFill>
              <a:prstDash val="solid"/>
              <a:miter lim="800000"/>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200"/>
                <a:buFont typeface="Arial"/>
                <a:buNone/>
              </a:pPr>
              <a:r>
                <a:t/>
              </a:r>
              <a:endParaRPr b="0" i="0" sz="1200" u="none" cap="none" strike="noStrike">
                <a:solidFill>
                  <a:srgbClr val="000000"/>
                </a:solidFill>
                <a:latin typeface="Century Gothic"/>
                <a:ea typeface="Century Gothic"/>
                <a:cs typeface="Century Gothic"/>
                <a:sym typeface="Century Gothic"/>
              </a:endParaRPr>
            </a:p>
          </p:txBody>
        </p:sp>
        <p:sp>
          <p:nvSpPr>
            <p:cNvPr id="202" name="Google Shape;202;p10"/>
            <p:cNvSpPr txBox="1"/>
            <p:nvPr/>
          </p:nvSpPr>
          <p:spPr>
            <a:xfrm>
              <a:off x="3121553" y="2433175"/>
              <a:ext cx="45000" cy="45000"/>
            </a:xfrm>
            <a:prstGeom prst="rect">
              <a:avLst/>
            </a:prstGeom>
            <a:noFill/>
            <a:ln>
              <a:noFill/>
            </a:ln>
          </p:spPr>
          <p:txBody>
            <a:bodyPr anchorCtr="0" anchor="ctr" bIns="0" lIns="12700" spcFirstLastPara="1" rIns="12700" wrap="square" tIns="0">
              <a:noAutofit/>
            </a:bodyPr>
            <a:lstStyle/>
            <a:p>
              <a:pPr indent="0" lvl="0" marL="0" marR="0" rtl="0" algn="ctr">
                <a:lnSpc>
                  <a:spcPct val="90000"/>
                </a:lnSpc>
                <a:spcBef>
                  <a:spcPts val="0"/>
                </a:spcBef>
                <a:spcAft>
                  <a:spcPts val="0"/>
                </a:spcAft>
                <a:buClr>
                  <a:srgbClr val="000000"/>
                </a:buClr>
                <a:buSzPts val="1200"/>
                <a:buFont typeface="Arial"/>
                <a:buNone/>
              </a:pPr>
              <a:r>
                <a:t/>
              </a:r>
              <a:endParaRPr b="0" i="0" sz="1200" u="none" cap="none" strike="noStrike">
                <a:solidFill>
                  <a:srgbClr val="000000"/>
                </a:solidFill>
                <a:latin typeface="Century Gothic"/>
                <a:ea typeface="Century Gothic"/>
                <a:cs typeface="Century Gothic"/>
                <a:sym typeface="Century Gothic"/>
              </a:endParaRPr>
            </a:p>
          </p:txBody>
        </p:sp>
        <p:sp>
          <p:nvSpPr>
            <p:cNvPr id="203" name="Google Shape;203;p10"/>
            <p:cNvSpPr/>
            <p:nvPr/>
          </p:nvSpPr>
          <p:spPr>
            <a:xfrm>
              <a:off x="3595143" y="1891930"/>
              <a:ext cx="2255100" cy="1127700"/>
            </a:xfrm>
            <a:prstGeom prst="roundRect">
              <a:avLst>
                <a:gd fmla="val 10000" name="adj"/>
              </a:avLst>
            </a:prstGeom>
            <a:solidFill>
              <a:schemeClr val="accent6"/>
            </a:solidFill>
            <a:ln cap="flat" cmpd="sng" w="12700">
              <a:solidFill>
                <a:schemeClr val="lt1"/>
              </a:solidFill>
              <a:prstDash val="solid"/>
              <a:miter lim="800000"/>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200"/>
                <a:buFont typeface="Arial"/>
                <a:buNone/>
              </a:pPr>
              <a:r>
                <a:t/>
              </a:r>
              <a:endParaRPr b="0" i="0" sz="1200" u="none" cap="none" strike="noStrike">
                <a:solidFill>
                  <a:srgbClr val="000000"/>
                </a:solidFill>
                <a:latin typeface="Century Gothic"/>
                <a:ea typeface="Century Gothic"/>
                <a:cs typeface="Century Gothic"/>
                <a:sym typeface="Century Gothic"/>
              </a:endParaRPr>
            </a:p>
          </p:txBody>
        </p:sp>
        <p:sp>
          <p:nvSpPr>
            <p:cNvPr id="204" name="Google Shape;204;p10"/>
            <p:cNvSpPr txBox="1"/>
            <p:nvPr/>
          </p:nvSpPr>
          <p:spPr>
            <a:xfrm>
              <a:off x="3628169" y="1924956"/>
              <a:ext cx="2189100" cy="1061400"/>
            </a:xfrm>
            <a:prstGeom prst="rect">
              <a:avLst/>
            </a:prstGeom>
            <a:noFill/>
            <a:ln>
              <a:noFill/>
            </a:ln>
          </p:spPr>
          <p:txBody>
            <a:bodyPr anchorCtr="0" anchor="ctr" bIns="15875" lIns="15875" spcFirstLastPara="1" rIns="15875" wrap="square" tIns="15875">
              <a:noAutofit/>
            </a:bodyPr>
            <a:lstStyle/>
            <a:p>
              <a:pPr indent="0" lvl="0" marL="0" marR="0" rtl="0" algn="ctr">
                <a:lnSpc>
                  <a:spcPct val="90000"/>
                </a:lnSpc>
                <a:spcBef>
                  <a:spcPts val="0"/>
                </a:spcBef>
                <a:spcAft>
                  <a:spcPts val="0"/>
                </a:spcAft>
                <a:buClr>
                  <a:srgbClr val="000000"/>
                </a:buClr>
                <a:buSzPts val="1200"/>
                <a:buFont typeface="Arial"/>
                <a:buNone/>
              </a:pPr>
              <a:r>
                <a:rPr b="1" lang="es-MX" sz="1200">
                  <a:latin typeface="Century Gothic"/>
                  <a:ea typeface="Century Gothic"/>
                  <a:cs typeface="Century Gothic"/>
                  <a:sym typeface="Century Gothic"/>
                </a:rPr>
                <a:t>Actividad 1. Realizar publicaciones en </a:t>
              </a:r>
              <a:r>
                <a:rPr b="1" i="0" lang="es-MX" sz="1200" u="none" cap="none" strike="noStrike">
                  <a:solidFill>
                    <a:srgbClr val="000000"/>
                  </a:solidFill>
                  <a:latin typeface="Century Gothic"/>
                  <a:ea typeface="Century Gothic"/>
                  <a:cs typeface="Century Gothic"/>
                  <a:sym typeface="Century Gothic"/>
                </a:rPr>
                <a:t>las redes sociales para </a:t>
              </a:r>
              <a:r>
                <a:rPr b="1" lang="es-MX" sz="1200">
                  <a:latin typeface="Century Gothic"/>
                  <a:ea typeface="Century Gothic"/>
                  <a:cs typeface="Century Gothic"/>
                  <a:sym typeface="Century Gothic"/>
                </a:rPr>
                <a:t>sensibilizar a la comunidad </a:t>
              </a:r>
              <a:endParaRPr b="1" i="0" sz="1200" u="none" cap="none" strike="noStrike">
                <a:solidFill>
                  <a:srgbClr val="000000"/>
                </a:solidFill>
                <a:latin typeface="Century Gothic"/>
                <a:ea typeface="Century Gothic"/>
                <a:cs typeface="Century Gothic"/>
                <a:sym typeface="Century Gothic"/>
              </a:endParaRPr>
            </a:p>
          </p:txBody>
        </p:sp>
        <p:sp>
          <p:nvSpPr>
            <p:cNvPr id="205" name="Google Shape;205;p10"/>
            <p:cNvSpPr/>
            <p:nvPr/>
          </p:nvSpPr>
          <p:spPr>
            <a:xfrm>
              <a:off x="5850331" y="2433227"/>
              <a:ext cx="902100" cy="45000"/>
            </a:xfrm>
            <a:custGeom>
              <a:rect b="b" l="l" r="r" t="t"/>
              <a:pathLst>
                <a:path extrusionOk="0" h="120000" w="120000">
                  <a:moveTo>
                    <a:pt x="0" y="60000"/>
                  </a:moveTo>
                  <a:lnTo>
                    <a:pt x="120000" y="60000"/>
                  </a:lnTo>
                </a:path>
              </a:pathLst>
            </a:custGeom>
            <a:noFill/>
            <a:ln cap="flat" cmpd="sng" w="12700">
              <a:solidFill>
                <a:srgbClr val="599BD5"/>
              </a:solidFill>
              <a:prstDash val="solid"/>
              <a:miter lim="800000"/>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200"/>
                <a:buFont typeface="Arial"/>
                <a:buNone/>
              </a:pPr>
              <a:r>
                <a:t/>
              </a:r>
              <a:endParaRPr b="0" i="0" sz="1200" u="none" cap="none" strike="noStrike">
                <a:solidFill>
                  <a:srgbClr val="000000"/>
                </a:solidFill>
                <a:latin typeface="Century Gothic"/>
                <a:ea typeface="Century Gothic"/>
                <a:cs typeface="Century Gothic"/>
                <a:sym typeface="Century Gothic"/>
              </a:endParaRPr>
            </a:p>
          </p:txBody>
        </p:sp>
        <p:sp>
          <p:nvSpPr>
            <p:cNvPr id="206" name="Google Shape;206;p10"/>
            <p:cNvSpPr txBox="1"/>
            <p:nvPr/>
          </p:nvSpPr>
          <p:spPr>
            <a:xfrm>
              <a:off x="6278817" y="2433175"/>
              <a:ext cx="45000" cy="45000"/>
            </a:xfrm>
            <a:prstGeom prst="rect">
              <a:avLst/>
            </a:prstGeom>
            <a:noFill/>
            <a:ln>
              <a:noFill/>
            </a:ln>
          </p:spPr>
          <p:txBody>
            <a:bodyPr anchorCtr="0" anchor="ctr" bIns="0" lIns="12700" spcFirstLastPara="1" rIns="12700" wrap="square" tIns="0">
              <a:noAutofit/>
            </a:bodyPr>
            <a:lstStyle/>
            <a:p>
              <a:pPr indent="0" lvl="0" marL="0" marR="0" rtl="0" algn="ctr">
                <a:lnSpc>
                  <a:spcPct val="90000"/>
                </a:lnSpc>
                <a:spcBef>
                  <a:spcPts val="0"/>
                </a:spcBef>
                <a:spcAft>
                  <a:spcPts val="0"/>
                </a:spcAft>
                <a:buClr>
                  <a:srgbClr val="000000"/>
                </a:buClr>
                <a:buSzPts val="1200"/>
                <a:buFont typeface="Arial"/>
                <a:buNone/>
              </a:pPr>
              <a:r>
                <a:t/>
              </a:r>
              <a:endParaRPr b="0" i="0" sz="1200" u="none" cap="none" strike="noStrike">
                <a:solidFill>
                  <a:srgbClr val="000000"/>
                </a:solidFill>
                <a:latin typeface="Century Gothic"/>
                <a:ea typeface="Century Gothic"/>
                <a:cs typeface="Century Gothic"/>
                <a:sym typeface="Century Gothic"/>
              </a:endParaRPr>
            </a:p>
          </p:txBody>
        </p:sp>
        <p:sp>
          <p:nvSpPr>
            <p:cNvPr id="207" name="Google Shape;207;p10"/>
            <p:cNvSpPr/>
            <p:nvPr/>
          </p:nvSpPr>
          <p:spPr>
            <a:xfrm>
              <a:off x="6752407" y="1891930"/>
              <a:ext cx="2255100" cy="1127700"/>
            </a:xfrm>
            <a:prstGeom prst="roundRect">
              <a:avLst>
                <a:gd fmla="val 10000" name="adj"/>
              </a:avLst>
            </a:prstGeom>
            <a:solidFill>
              <a:srgbClr val="599BD5"/>
            </a:solidFill>
            <a:ln cap="flat" cmpd="sng" w="12700">
              <a:solidFill>
                <a:schemeClr val="lt1"/>
              </a:solidFill>
              <a:prstDash val="solid"/>
              <a:miter lim="800000"/>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200"/>
                <a:buFont typeface="Arial"/>
                <a:buNone/>
              </a:pPr>
              <a:r>
                <a:t/>
              </a:r>
              <a:endParaRPr b="0" i="0" sz="1200" u="none" cap="none" strike="noStrike">
                <a:solidFill>
                  <a:srgbClr val="000000"/>
                </a:solidFill>
                <a:latin typeface="Century Gothic"/>
                <a:ea typeface="Century Gothic"/>
                <a:cs typeface="Century Gothic"/>
                <a:sym typeface="Century Gothic"/>
              </a:endParaRPr>
            </a:p>
          </p:txBody>
        </p:sp>
        <p:sp>
          <p:nvSpPr>
            <p:cNvPr id="208" name="Google Shape;208;p10"/>
            <p:cNvSpPr txBox="1"/>
            <p:nvPr/>
          </p:nvSpPr>
          <p:spPr>
            <a:xfrm>
              <a:off x="6785433" y="1924956"/>
              <a:ext cx="2189100" cy="1061400"/>
            </a:xfrm>
            <a:prstGeom prst="rect">
              <a:avLst/>
            </a:prstGeom>
            <a:noFill/>
            <a:ln>
              <a:noFill/>
            </a:ln>
          </p:spPr>
          <p:txBody>
            <a:bodyPr anchorCtr="0" anchor="ctr" bIns="15875" lIns="15875" spcFirstLastPara="1" rIns="15875" wrap="square" tIns="15875">
              <a:noAutofit/>
            </a:bodyPr>
            <a:lstStyle/>
            <a:p>
              <a:pPr indent="0" lvl="0" marL="0" marR="0" rtl="0" algn="ctr">
                <a:lnSpc>
                  <a:spcPct val="90000"/>
                </a:lnSpc>
                <a:spcBef>
                  <a:spcPts val="0"/>
                </a:spcBef>
                <a:spcAft>
                  <a:spcPts val="0"/>
                </a:spcAft>
                <a:buClr>
                  <a:srgbClr val="000000"/>
                </a:buClr>
                <a:buSzPts val="1200"/>
                <a:buFont typeface="Arial"/>
                <a:buNone/>
              </a:pPr>
              <a:r>
                <a:rPr b="1" lang="es-MX" sz="1200">
                  <a:latin typeface="Century Gothic"/>
                  <a:ea typeface="Century Gothic"/>
                  <a:cs typeface="Century Gothic"/>
                  <a:sym typeface="Century Gothic"/>
                </a:rPr>
                <a:t>Porcentaje de publicaciones realizadas </a:t>
              </a:r>
              <a:r>
                <a:rPr b="1" lang="es-MX" sz="1200">
                  <a:solidFill>
                    <a:schemeClr val="dk1"/>
                  </a:solidFill>
                  <a:latin typeface="Century Gothic"/>
                  <a:ea typeface="Century Gothic"/>
                  <a:cs typeface="Century Gothic"/>
                  <a:sym typeface="Century Gothic"/>
                </a:rPr>
                <a:t>en </a:t>
              </a:r>
              <a:r>
                <a:rPr b="1" lang="es-MX" sz="1200">
                  <a:solidFill>
                    <a:schemeClr val="dk1"/>
                  </a:solidFill>
                  <a:latin typeface="Century Gothic"/>
                  <a:ea typeface="Century Gothic"/>
                  <a:cs typeface="Century Gothic"/>
                  <a:sym typeface="Century Gothic"/>
                </a:rPr>
                <a:t> las redes sociales para sensibilizar a la comunidad </a:t>
              </a:r>
              <a:r>
                <a:rPr b="1" lang="es-MX" sz="1200">
                  <a:latin typeface="Century Gothic"/>
                  <a:ea typeface="Century Gothic"/>
                  <a:cs typeface="Century Gothic"/>
                  <a:sym typeface="Century Gothic"/>
                </a:rPr>
                <a:t> </a:t>
              </a:r>
              <a:endParaRPr b="0" i="0" sz="1200" u="none" cap="none" strike="noStrike">
                <a:solidFill>
                  <a:srgbClr val="000000"/>
                </a:solidFill>
                <a:latin typeface="Century Gothic"/>
                <a:ea typeface="Century Gothic"/>
                <a:cs typeface="Century Gothic"/>
                <a:sym typeface="Century Gothic"/>
              </a:endParaRPr>
            </a:p>
          </p:txBody>
        </p:sp>
        <p:sp>
          <p:nvSpPr>
            <p:cNvPr id="209" name="Google Shape;209;p10"/>
            <p:cNvSpPr/>
            <p:nvPr/>
          </p:nvSpPr>
          <p:spPr>
            <a:xfrm>
              <a:off x="437878" y="3188663"/>
              <a:ext cx="2255100" cy="1127700"/>
            </a:xfrm>
            <a:prstGeom prst="roundRect">
              <a:avLst>
                <a:gd fmla="val 10000" name="adj"/>
              </a:avLst>
            </a:prstGeom>
            <a:solidFill>
              <a:schemeClr val="accent4"/>
            </a:solidFill>
            <a:ln cap="flat" cmpd="sng" w="12700">
              <a:solidFill>
                <a:schemeClr val="lt1"/>
              </a:solidFill>
              <a:prstDash val="solid"/>
              <a:miter lim="800000"/>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200"/>
                <a:buFont typeface="Arial"/>
                <a:buNone/>
              </a:pPr>
              <a:r>
                <a:t/>
              </a:r>
              <a:endParaRPr b="0" i="0" sz="1200" u="none" cap="none" strike="noStrike">
                <a:solidFill>
                  <a:srgbClr val="000000"/>
                </a:solidFill>
                <a:latin typeface="Century Gothic"/>
                <a:ea typeface="Century Gothic"/>
                <a:cs typeface="Century Gothic"/>
                <a:sym typeface="Century Gothic"/>
              </a:endParaRPr>
            </a:p>
          </p:txBody>
        </p:sp>
        <p:sp>
          <p:nvSpPr>
            <p:cNvPr id="210" name="Google Shape;210;p10"/>
            <p:cNvSpPr txBox="1"/>
            <p:nvPr/>
          </p:nvSpPr>
          <p:spPr>
            <a:xfrm>
              <a:off x="470904" y="3221689"/>
              <a:ext cx="2189100" cy="1061400"/>
            </a:xfrm>
            <a:prstGeom prst="rect">
              <a:avLst/>
            </a:prstGeom>
            <a:noFill/>
            <a:ln>
              <a:noFill/>
            </a:ln>
          </p:spPr>
          <p:txBody>
            <a:bodyPr anchorCtr="0" anchor="ctr" bIns="15875" lIns="15875" spcFirstLastPara="1" rIns="15875" wrap="square" tIns="15875">
              <a:noAutofit/>
            </a:bodyPr>
            <a:lstStyle/>
            <a:p>
              <a:pPr indent="0" lvl="0" marL="0" marR="0" rtl="0" algn="ctr">
                <a:lnSpc>
                  <a:spcPct val="90000"/>
                </a:lnSpc>
                <a:spcBef>
                  <a:spcPts val="0"/>
                </a:spcBef>
                <a:spcAft>
                  <a:spcPts val="0"/>
                </a:spcAft>
                <a:buClr>
                  <a:srgbClr val="000000"/>
                </a:buClr>
                <a:buSzPts val="1200"/>
                <a:buFont typeface="Arial"/>
                <a:buNone/>
              </a:pPr>
              <a:r>
                <a:rPr lang="es-MX" sz="1200">
                  <a:latin typeface="Century Gothic"/>
                  <a:ea typeface="Century Gothic"/>
                  <a:cs typeface="Century Gothic"/>
                  <a:sym typeface="Century Gothic"/>
                </a:rPr>
                <a:t>Invitar a otros actores de la comunidad, a donar juguetes a los orfanatos para mejorar la convivencia de las niñas y niños.</a:t>
              </a:r>
              <a:endParaRPr sz="1200">
                <a:latin typeface="Century Gothic"/>
                <a:ea typeface="Century Gothic"/>
                <a:cs typeface="Century Gothic"/>
                <a:sym typeface="Century Gothic"/>
              </a:endParaRPr>
            </a:p>
          </p:txBody>
        </p:sp>
        <p:sp>
          <p:nvSpPr>
            <p:cNvPr id="211" name="Google Shape;211;p10"/>
            <p:cNvSpPr/>
            <p:nvPr/>
          </p:nvSpPr>
          <p:spPr>
            <a:xfrm>
              <a:off x="2693067" y="3729961"/>
              <a:ext cx="902100" cy="45000"/>
            </a:xfrm>
            <a:custGeom>
              <a:rect b="b" l="l" r="r" t="t"/>
              <a:pathLst>
                <a:path extrusionOk="0" h="120000" w="120000">
                  <a:moveTo>
                    <a:pt x="0" y="60000"/>
                  </a:moveTo>
                  <a:lnTo>
                    <a:pt x="120000" y="60000"/>
                  </a:lnTo>
                </a:path>
              </a:pathLst>
            </a:custGeom>
            <a:noFill/>
            <a:ln cap="flat" cmpd="sng" w="12700">
              <a:solidFill>
                <a:schemeClr val="accent6"/>
              </a:solidFill>
              <a:prstDash val="solid"/>
              <a:miter lim="800000"/>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200"/>
                <a:buFont typeface="Arial"/>
                <a:buNone/>
              </a:pPr>
              <a:r>
                <a:t/>
              </a:r>
              <a:endParaRPr b="0" i="0" sz="1200" u="none" cap="none" strike="noStrike">
                <a:solidFill>
                  <a:srgbClr val="000000"/>
                </a:solidFill>
                <a:latin typeface="Century Gothic"/>
                <a:ea typeface="Century Gothic"/>
                <a:cs typeface="Century Gothic"/>
                <a:sym typeface="Century Gothic"/>
              </a:endParaRPr>
            </a:p>
          </p:txBody>
        </p:sp>
        <p:sp>
          <p:nvSpPr>
            <p:cNvPr id="212" name="Google Shape;212;p10"/>
            <p:cNvSpPr txBox="1"/>
            <p:nvPr/>
          </p:nvSpPr>
          <p:spPr>
            <a:xfrm>
              <a:off x="3121553" y="3729909"/>
              <a:ext cx="45000" cy="45000"/>
            </a:xfrm>
            <a:prstGeom prst="rect">
              <a:avLst/>
            </a:prstGeom>
            <a:noFill/>
            <a:ln>
              <a:noFill/>
            </a:ln>
          </p:spPr>
          <p:txBody>
            <a:bodyPr anchorCtr="0" anchor="ctr" bIns="0" lIns="12700" spcFirstLastPara="1" rIns="12700" wrap="square" tIns="0">
              <a:noAutofit/>
            </a:bodyPr>
            <a:lstStyle/>
            <a:p>
              <a:pPr indent="0" lvl="0" marL="0" marR="0" rtl="0" algn="ctr">
                <a:lnSpc>
                  <a:spcPct val="90000"/>
                </a:lnSpc>
                <a:spcBef>
                  <a:spcPts val="0"/>
                </a:spcBef>
                <a:spcAft>
                  <a:spcPts val="0"/>
                </a:spcAft>
                <a:buClr>
                  <a:srgbClr val="000000"/>
                </a:buClr>
                <a:buSzPts val="1200"/>
                <a:buFont typeface="Arial"/>
                <a:buNone/>
              </a:pPr>
              <a:r>
                <a:t/>
              </a:r>
              <a:endParaRPr b="0" i="0" sz="1200" u="none" cap="none" strike="noStrike">
                <a:solidFill>
                  <a:srgbClr val="000000"/>
                </a:solidFill>
                <a:latin typeface="Century Gothic"/>
                <a:ea typeface="Century Gothic"/>
                <a:cs typeface="Century Gothic"/>
                <a:sym typeface="Century Gothic"/>
              </a:endParaRPr>
            </a:p>
          </p:txBody>
        </p:sp>
        <p:sp>
          <p:nvSpPr>
            <p:cNvPr id="213" name="Google Shape;213;p10"/>
            <p:cNvSpPr/>
            <p:nvPr/>
          </p:nvSpPr>
          <p:spPr>
            <a:xfrm>
              <a:off x="3595143" y="3188663"/>
              <a:ext cx="2255100" cy="1127700"/>
            </a:xfrm>
            <a:prstGeom prst="roundRect">
              <a:avLst>
                <a:gd fmla="val 10000" name="adj"/>
              </a:avLst>
            </a:prstGeom>
            <a:solidFill>
              <a:schemeClr val="accent6"/>
            </a:solidFill>
            <a:ln cap="flat" cmpd="sng" w="12700">
              <a:solidFill>
                <a:schemeClr val="lt1"/>
              </a:solidFill>
              <a:prstDash val="solid"/>
              <a:miter lim="800000"/>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200"/>
                <a:buFont typeface="Arial"/>
                <a:buNone/>
              </a:pPr>
              <a:r>
                <a:t/>
              </a:r>
              <a:endParaRPr b="0" i="0" sz="1200" u="none" cap="none" strike="noStrike">
                <a:solidFill>
                  <a:srgbClr val="000000"/>
                </a:solidFill>
                <a:latin typeface="Century Gothic"/>
                <a:ea typeface="Century Gothic"/>
                <a:cs typeface="Century Gothic"/>
                <a:sym typeface="Century Gothic"/>
              </a:endParaRPr>
            </a:p>
          </p:txBody>
        </p:sp>
        <p:sp>
          <p:nvSpPr>
            <p:cNvPr id="214" name="Google Shape;214;p10"/>
            <p:cNvSpPr txBox="1"/>
            <p:nvPr/>
          </p:nvSpPr>
          <p:spPr>
            <a:xfrm>
              <a:off x="3628169" y="3221689"/>
              <a:ext cx="2189100" cy="1061400"/>
            </a:xfrm>
            <a:prstGeom prst="rect">
              <a:avLst/>
            </a:prstGeom>
            <a:noFill/>
            <a:ln>
              <a:noFill/>
            </a:ln>
          </p:spPr>
          <p:txBody>
            <a:bodyPr anchorCtr="0" anchor="ctr" bIns="15875" lIns="15875" spcFirstLastPara="1" rIns="15875" wrap="square" tIns="15875">
              <a:noAutofit/>
            </a:bodyPr>
            <a:lstStyle/>
            <a:p>
              <a:pPr indent="0" lvl="0" marL="0" marR="0" rtl="0" algn="ctr">
                <a:lnSpc>
                  <a:spcPct val="90000"/>
                </a:lnSpc>
                <a:spcBef>
                  <a:spcPts val="0"/>
                </a:spcBef>
                <a:spcAft>
                  <a:spcPts val="0"/>
                </a:spcAft>
                <a:buClr>
                  <a:srgbClr val="000000"/>
                </a:buClr>
                <a:buSzPts val="1200"/>
                <a:buFont typeface="Arial"/>
                <a:buNone/>
              </a:pPr>
              <a:r>
                <a:rPr b="1" lang="es-MX" sz="1200">
                  <a:latin typeface="Century Gothic"/>
                  <a:ea typeface="Century Gothic"/>
                  <a:cs typeface="Century Gothic"/>
                  <a:sym typeface="Century Gothic"/>
                </a:rPr>
                <a:t>Actividad 2. </a:t>
              </a:r>
              <a:r>
                <a:rPr b="1" i="0" lang="es-MX" sz="1200" u="none" cap="none" strike="noStrike">
                  <a:solidFill>
                    <a:srgbClr val="000000"/>
                  </a:solidFill>
                  <a:latin typeface="Century Gothic"/>
                  <a:ea typeface="Century Gothic"/>
                  <a:cs typeface="Century Gothic"/>
                  <a:sym typeface="Century Gothic"/>
                </a:rPr>
                <a:t>Buscar el apoyo de pequeños comercios para incrementar </a:t>
              </a:r>
              <a:r>
                <a:rPr b="1" lang="es-MX" sz="1200">
                  <a:latin typeface="Century Gothic"/>
                  <a:ea typeface="Century Gothic"/>
                  <a:cs typeface="Century Gothic"/>
                  <a:sym typeface="Century Gothic"/>
                </a:rPr>
                <a:t>la donación de juguetes</a:t>
              </a:r>
              <a:endParaRPr b="1" i="0" sz="1200" u="none" cap="none" strike="noStrike">
                <a:solidFill>
                  <a:srgbClr val="000000"/>
                </a:solidFill>
                <a:latin typeface="Century Gothic"/>
                <a:ea typeface="Century Gothic"/>
                <a:cs typeface="Century Gothic"/>
                <a:sym typeface="Century Gothic"/>
              </a:endParaRPr>
            </a:p>
          </p:txBody>
        </p:sp>
        <p:sp>
          <p:nvSpPr>
            <p:cNvPr id="215" name="Google Shape;215;p10"/>
            <p:cNvSpPr/>
            <p:nvPr/>
          </p:nvSpPr>
          <p:spPr>
            <a:xfrm>
              <a:off x="5850331" y="3729961"/>
              <a:ext cx="902100" cy="45000"/>
            </a:xfrm>
            <a:custGeom>
              <a:rect b="b" l="l" r="r" t="t"/>
              <a:pathLst>
                <a:path extrusionOk="0" h="120000" w="120000">
                  <a:moveTo>
                    <a:pt x="0" y="60000"/>
                  </a:moveTo>
                  <a:lnTo>
                    <a:pt x="120000" y="60000"/>
                  </a:lnTo>
                </a:path>
              </a:pathLst>
            </a:custGeom>
            <a:noFill/>
            <a:ln cap="flat" cmpd="sng" w="12700">
              <a:solidFill>
                <a:srgbClr val="599BD5"/>
              </a:solidFill>
              <a:prstDash val="solid"/>
              <a:miter lim="800000"/>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200"/>
                <a:buFont typeface="Arial"/>
                <a:buNone/>
              </a:pPr>
              <a:r>
                <a:t/>
              </a:r>
              <a:endParaRPr b="0" i="0" sz="1200" u="none" cap="none" strike="noStrike">
                <a:solidFill>
                  <a:srgbClr val="000000"/>
                </a:solidFill>
                <a:latin typeface="Century Gothic"/>
                <a:ea typeface="Century Gothic"/>
                <a:cs typeface="Century Gothic"/>
                <a:sym typeface="Century Gothic"/>
              </a:endParaRPr>
            </a:p>
          </p:txBody>
        </p:sp>
        <p:sp>
          <p:nvSpPr>
            <p:cNvPr id="216" name="Google Shape;216;p10"/>
            <p:cNvSpPr txBox="1"/>
            <p:nvPr/>
          </p:nvSpPr>
          <p:spPr>
            <a:xfrm>
              <a:off x="6278817" y="3729909"/>
              <a:ext cx="45000" cy="45000"/>
            </a:xfrm>
            <a:prstGeom prst="rect">
              <a:avLst/>
            </a:prstGeom>
            <a:noFill/>
            <a:ln>
              <a:noFill/>
            </a:ln>
          </p:spPr>
          <p:txBody>
            <a:bodyPr anchorCtr="0" anchor="ctr" bIns="0" lIns="12700" spcFirstLastPara="1" rIns="12700" wrap="square" tIns="0">
              <a:noAutofit/>
            </a:bodyPr>
            <a:lstStyle/>
            <a:p>
              <a:pPr indent="0" lvl="0" marL="0" marR="0" rtl="0" algn="ctr">
                <a:lnSpc>
                  <a:spcPct val="90000"/>
                </a:lnSpc>
                <a:spcBef>
                  <a:spcPts val="0"/>
                </a:spcBef>
                <a:spcAft>
                  <a:spcPts val="0"/>
                </a:spcAft>
                <a:buClr>
                  <a:srgbClr val="000000"/>
                </a:buClr>
                <a:buSzPts val="1200"/>
                <a:buFont typeface="Arial"/>
                <a:buNone/>
              </a:pPr>
              <a:r>
                <a:t/>
              </a:r>
              <a:endParaRPr b="0" i="0" sz="1200" u="none" cap="none" strike="noStrike">
                <a:solidFill>
                  <a:srgbClr val="000000"/>
                </a:solidFill>
                <a:latin typeface="Century Gothic"/>
                <a:ea typeface="Century Gothic"/>
                <a:cs typeface="Century Gothic"/>
                <a:sym typeface="Century Gothic"/>
              </a:endParaRPr>
            </a:p>
          </p:txBody>
        </p:sp>
        <p:sp>
          <p:nvSpPr>
            <p:cNvPr id="217" name="Google Shape;217;p10"/>
            <p:cNvSpPr/>
            <p:nvPr/>
          </p:nvSpPr>
          <p:spPr>
            <a:xfrm>
              <a:off x="6752407" y="3188663"/>
              <a:ext cx="2255100" cy="1127700"/>
            </a:xfrm>
            <a:prstGeom prst="roundRect">
              <a:avLst>
                <a:gd fmla="val 10000" name="adj"/>
              </a:avLst>
            </a:prstGeom>
            <a:solidFill>
              <a:srgbClr val="599BD5"/>
            </a:solidFill>
            <a:ln cap="flat" cmpd="sng" w="12700">
              <a:solidFill>
                <a:schemeClr val="lt1"/>
              </a:solidFill>
              <a:prstDash val="solid"/>
              <a:miter lim="800000"/>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200"/>
                <a:buFont typeface="Arial"/>
                <a:buNone/>
              </a:pPr>
              <a:r>
                <a:t/>
              </a:r>
              <a:endParaRPr b="0" i="0" sz="1200" u="none" cap="none" strike="noStrike">
                <a:solidFill>
                  <a:srgbClr val="000000"/>
                </a:solidFill>
                <a:latin typeface="Century Gothic"/>
                <a:ea typeface="Century Gothic"/>
                <a:cs typeface="Century Gothic"/>
                <a:sym typeface="Century Gothic"/>
              </a:endParaRPr>
            </a:p>
          </p:txBody>
        </p:sp>
        <p:sp>
          <p:nvSpPr>
            <p:cNvPr id="218" name="Google Shape;218;p10"/>
            <p:cNvSpPr txBox="1"/>
            <p:nvPr/>
          </p:nvSpPr>
          <p:spPr>
            <a:xfrm>
              <a:off x="6785433" y="3221689"/>
              <a:ext cx="2189100" cy="1061400"/>
            </a:xfrm>
            <a:prstGeom prst="rect">
              <a:avLst/>
            </a:prstGeom>
            <a:noFill/>
            <a:ln>
              <a:noFill/>
            </a:ln>
          </p:spPr>
          <p:txBody>
            <a:bodyPr anchorCtr="0" anchor="ctr" bIns="15875" lIns="15875" spcFirstLastPara="1" rIns="15875" wrap="square" tIns="15875">
              <a:noAutofit/>
            </a:bodyPr>
            <a:lstStyle/>
            <a:p>
              <a:pPr indent="0" lvl="0" marL="0" marR="0" rtl="0" algn="ctr">
                <a:lnSpc>
                  <a:spcPct val="90000"/>
                </a:lnSpc>
                <a:spcBef>
                  <a:spcPts val="0"/>
                </a:spcBef>
                <a:spcAft>
                  <a:spcPts val="0"/>
                </a:spcAft>
                <a:buClr>
                  <a:srgbClr val="000000"/>
                </a:buClr>
                <a:buSzPts val="1200"/>
                <a:buFont typeface="Arial"/>
                <a:buNone/>
              </a:pPr>
              <a:r>
                <a:rPr b="1" lang="es-MX" sz="1200">
                  <a:latin typeface="Century Gothic"/>
                  <a:ea typeface="Century Gothic"/>
                  <a:cs typeface="Century Gothic"/>
                  <a:sym typeface="Century Gothic"/>
                </a:rPr>
                <a:t>Porcentaje de comercios que </a:t>
              </a:r>
              <a:r>
                <a:rPr b="1" lang="es-MX" sz="1200">
                  <a:solidFill>
                    <a:schemeClr val="dk1"/>
                  </a:solidFill>
                  <a:latin typeface="Century Gothic"/>
                  <a:ea typeface="Century Gothic"/>
                  <a:cs typeface="Century Gothic"/>
                  <a:sym typeface="Century Gothic"/>
                </a:rPr>
                <a:t>se unen en </a:t>
              </a:r>
              <a:r>
                <a:rPr b="1" lang="es-MX" sz="1200">
                  <a:solidFill>
                    <a:schemeClr val="dk1"/>
                  </a:solidFill>
                  <a:latin typeface="Century Gothic"/>
                  <a:ea typeface="Century Gothic"/>
                  <a:cs typeface="Century Gothic"/>
                  <a:sym typeface="Century Gothic"/>
                </a:rPr>
                <a:t>la donación de juguetes</a:t>
              </a:r>
              <a:endParaRPr b="1" i="0" sz="1200" u="none" cap="none" strike="noStrike">
                <a:solidFill>
                  <a:srgbClr val="000000"/>
                </a:solidFill>
                <a:latin typeface="Century Gothic"/>
                <a:ea typeface="Century Gothic"/>
                <a:cs typeface="Century Gothic"/>
                <a:sym typeface="Century Gothic"/>
              </a:endParaRPr>
            </a:p>
          </p:txBody>
        </p:sp>
        <p:sp>
          <p:nvSpPr>
            <p:cNvPr id="219" name="Google Shape;219;p10"/>
            <p:cNvSpPr/>
            <p:nvPr/>
          </p:nvSpPr>
          <p:spPr>
            <a:xfrm>
              <a:off x="437878" y="4485397"/>
              <a:ext cx="2255100" cy="1127700"/>
            </a:xfrm>
            <a:prstGeom prst="roundRect">
              <a:avLst>
                <a:gd fmla="val 10000" name="adj"/>
              </a:avLst>
            </a:prstGeom>
            <a:solidFill>
              <a:schemeClr val="accent4"/>
            </a:solidFill>
            <a:ln cap="flat" cmpd="sng" w="12700">
              <a:solidFill>
                <a:schemeClr val="lt1"/>
              </a:solidFill>
              <a:prstDash val="solid"/>
              <a:miter lim="800000"/>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200"/>
                <a:buFont typeface="Arial"/>
                <a:buNone/>
              </a:pPr>
              <a:r>
                <a:t/>
              </a:r>
              <a:endParaRPr b="0" i="0" sz="1200" u="none" cap="none" strike="noStrike">
                <a:solidFill>
                  <a:srgbClr val="000000"/>
                </a:solidFill>
                <a:latin typeface="Century Gothic"/>
                <a:ea typeface="Century Gothic"/>
                <a:cs typeface="Century Gothic"/>
                <a:sym typeface="Century Gothic"/>
              </a:endParaRPr>
            </a:p>
          </p:txBody>
        </p:sp>
        <p:sp>
          <p:nvSpPr>
            <p:cNvPr id="220" name="Google Shape;220;p10"/>
            <p:cNvSpPr txBox="1"/>
            <p:nvPr/>
          </p:nvSpPr>
          <p:spPr>
            <a:xfrm>
              <a:off x="470904" y="4518423"/>
              <a:ext cx="2189100" cy="1061400"/>
            </a:xfrm>
            <a:prstGeom prst="rect">
              <a:avLst/>
            </a:prstGeom>
            <a:noFill/>
            <a:ln>
              <a:noFill/>
            </a:ln>
          </p:spPr>
          <p:txBody>
            <a:bodyPr anchorCtr="0" anchor="ctr" bIns="15875" lIns="15875" spcFirstLastPara="1" rIns="15875" wrap="square" tIns="15875">
              <a:noAutofit/>
            </a:bodyPr>
            <a:lstStyle/>
            <a:p>
              <a:pPr indent="0" lvl="0" marL="0" marR="0" rtl="0" algn="ctr">
                <a:lnSpc>
                  <a:spcPct val="90000"/>
                </a:lnSpc>
                <a:spcBef>
                  <a:spcPts val="0"/>
                </a:spcBef>
                <a:spcAft>
                  <a:spcPts val="0"/>
                </a:spcAft>
                <a:buClr>
                  <a:srgbClr val="000000"/>
                </a:buClr>
                <a:buSzPts val="1200"/>
                <a:buFont typeface="Arial"/>
                <a:buNone/>
              </a:pPr>
              <a:r>
                <a:rPr lang="es-MX" sz="1200">
                  <a:latin typeface="Century Gothic"/>
                  <a:ea typeface="Century Gothic"/>
                  <a:cs typeface="Century Gothic"/>
                  <a:sym typeface="Century Gothic"/>
                </a:rPr>
                <a:t>Donar  juguetes en épocas decembrina, para las niñas y niños de los orfanatos</a:t>
              </a:r>
              <a:endParaRPr sz="1200">
                <a:latin typeface="Century Gothic"/>
                <a:ea typeface="Century Gothic"/>
                <a:cs typeface="Century Gothic"/>
                <a:sym typeface="Century Gothic"/>
              </a:endParaRPr>
            </a:p>
          </p:txBody>
        </p:sp>
        <p:sp>
          <p:nvSpPr>
            <p:cNvPr id="221" name="Google Shape;221;p10"/>
            <p:cNvSpPr/>
            <p:nvPr/>
          </p:nvSpPr>
          <p:spPr>
            <a:xfrm>
              <a:off x="2693067" y="5026694"/>
              <a:ext cx="902100" cy="45000"/>
            </a:xfrm>
            <a:custGeom>
              <a:rect b="b" l="l" r="r" t="t"/>
              <a:pathLst>
                <a:path extrusionOk="0" h="120000" w="120000">
                  <a:moveTo>
                    <a:pt x="0" y="60000"/>
                  </a:moveTo>
                  <a:lnTo>
                    <a:pt x="120000" y="60000"/>
                  </a:lnTo>
                </a:path>
              </a:pathLst>
            </a:custGeom>
            <a:noFill/>
            <a:ln cap="flat" cmpd="sng" w="12700">
              <a:solidFill>
                <a:schemeClr val="accent6"/>
              </a:solidFill>
              <a:prstDash val="solid"/>
              <a:miter lim="800000"/>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200"/>
                <a:buFont typeface="Arial"/>
                <a:buNone/>
              </a:pPr>
              <a:r>
                <a:t/>
              </a:r>
              <a:endParaRPr b="0" i="0" sz="1200" u="none" cap="none" strike="noStrike">
                <a:solidFill>
                  <a:srgbClr val="000000"/>
                </a:solidFill>
                <a:latin typeface="Century Gothic"/>
                <a:ea typeface="Century Gothic"/>
                <a:cs typeface="Century Gothic"/>
                <a:sym typeface="Century Gothic"/>
              </a:endParaRPr>
            </a:p>
          </p:txBody>
        </p:sp>
        <p:sp>
          <p:nvSpPr>
            <p:cNvPr id="222" name="Google Shape;222;p10"/>
            <p:cNvSpPr txBox="1"/>
            <p:nvPr/>
          </p:nvSpPr>
          <p:spPr>
            <a:xfrm>
              <a:off x="3121553" y="5026642"/>
              <a:ext cx="45000" cy="45000"/>
            </a:xfrm>
            <a:prstGeom prst="rect">
              <a:avLst/>
            </a:prstGeom>
            <a:noFill/>
            <a:ln>
              <a:noFill/>
            </a:ln>
          </p:spPr>
          <p:txBody>
            <a:bodyPr anchorCtr="0" anchor="ctr" bIns="0" lIns="12700" spcFirstLastPara="1" rIns="12700" wrap="square" tIns="0">
              <a:noAutofit/>
            </a:bodyPr>
            <a:lstStyle/>
            <a:p>
              <a:pPr indent="0" lvl="0" marL="0" marR="0" rtl="0" algn="ctr">
                <a:lnSpc>
                  <a:spcPct val="90000"/>
                </a:lnSpc>
                <a:spcBef>
                  <a:spcPts val="0"/>
                </a:spcBef>
                <a:spcAft>
                  <a:spcPts val="0"/>
                </a:spcAft>
                <a:buClr>
                  <a:srgbClr val="000000"/>
                </a:buClr>
                <a:buSzPts val="1200"/>
                <a:buFont typeface="Arial"/>
                <a:buNone/>
              </a:pPr>
              <a:r>
                <a:t/>
              </a:r>
              <a:endParaRPr b="0" i="0" sz="1200" u="none" cap="none" strike="noStrike">
                <a:solidFill>
                  <a:srgbClr val="000000"/>
                </a:solidFill>
                <a:latin typeface="Century Gothic"/>
                <a:ea typeface="Century Gothic"/>
                <a:cs typeface="Century Gothic"/>
                <a:sym typeface="Century Gothic"/>
              </a:endParaRPr>
            </a:p>
          </p:txBody>
        </p:sp>
        <p:sp>
          <p:nvSpPr>
            <p:cNvPr id="223" name="Google Shape;223;p10"/>
            <p:cNvSpPr/>
            <p:nvPr/>
          </p:nvSpPr>
          <p:spPr>
            <a:xfrm>
              <a:off x="3595143" y="4485397"/>
              <a:ext cx="2255100" cy="1127700"/>
            </a:xfrm>
            <a:prstGeom prst="roundRect">
              <a:avLst>
                <a:gd fmla="val 10000" name="adj"/>
              </a:avLst>
            </a:prstGeom>
            <a:solidFill>
              <a:schemeClr val="accent6"/>
            </a:solidFill>
            <a:ln cap="flat" cmpd="sng" w="12700">
              <a:solidFill>
                <a:schemeClr val="lt1"/>
              </a:solidFill>
              <a:prstDash val="solid"/>
              <a:miter lim="800000"/>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200"/>
                <a:buFont typeface="Arial"/>
                <a:buNone/>
              </a:pPr>
              <a:r>
                <a:t/>
              </a:r>
              <a:endParaRPr b="0" i="0" sz="1200" u="none" cap="none" strike="noStrike">
                <a:solidFill>
                  <a:srgbClr val="000000"/>
                </a:solidFill>
                <a:latin typeface="Century Gothic"/>
                <a:ea typeface="Century Gothic"/>
                <a:cs typeface="Century Gothic"/>
                <a:sym typeface="Century Gothic"/>
              </a:endParaRPr>
            </a:p>
          </p:txBody>
        </p:sp>
        <p:sp>
          <p:nvSpPr>
            <p:cNvPr id="224" name="Google Shape;224;p10"/>
            <p:cNvSpPr txBox="1"/>
            <p:nvPr/>
          </p:nvSpPr>
          <p:spPr>
            <a:xfrm>
              <a:off x="3628169" y="4518423"/>
              <a:ext cx="2189100" cy="1061400"/>
            </a:xfrm>
            <a:prstGeom prst="rect">
              <a:avLst/>
            </a:prstGeom>
            <a:noFill/>
            <a:ln>
              <a:noFill/>
            </a:ln>
          </p:spPr>
          <p:txBody>
            <a:bodyPr anchorCtr="0" anchor="ctr" bIns="15875" lIns="15875" spcFirstLastPara="1" rIns="15875" wrap="square" tIns="15875">
              <a:noAutofit/>
            </a:bodyPr>
            <a:lstStyle/>
            <a:p>
              <a:pPr indent="0" lvl="0" marL="0" marR="0" rtl="0" algn="ctr">
                <a:lnSpc>
                  <a:spcPct val="90000"/>
                </a:lnSpc>
                <a:spcBef>
                  <a:spcPts val="0"/>
                </a:spcBef>
                <a:spcAft>
                  <a:spcPts val="0"/>
                </a:spcAft>
                <a:buClr>
                  <a:srgbClr val="000000"/>
                </a:buClr>
                <a:buSzPts val="1200"/>
                <a:buFont typeface="Arial"/>
                <a:buNone/>
              </a:pPr>
              <a:r>
                <a:rPr b="1" i="0" lang="es-MX" sz="1200" u="none" cap="none" strike="noStrike">
                  <a:solidFill>
                    <a:srgbClr val="000000"/>
                  </a:solidFill>
                  <a:latin typeface="Century Gothic"/>
                  <a:ea typeface="Century Gothic"/>
                  <a:cs typeface="Century Gothic"/>
                  <a:sym typeface="Century Gothic"/>
                </a:rPr>
                <a:t>Actividad 3</a:t>
              </a:r>
              <a:r>
                <a:rPr lang="es-MX" sz="1200">
                  <a:latin typeface="Century Gothic"/>
                  <a:ea typeface="Century Gothic"/>
                  <a:cs typeface="Century Gothic"/>
                  <a:sym typeface="Century Gothic"/>
                </a:rPr>
                <a:t>. </a:t>
              </a:r>
              <a:r>
                <a:rPr b="1" lang="es-MX" sz="1200">
                  <a:latin typeface="Century Gothic"/>
                  <a:ea typeface="Century Gothic"/>
                  <a:cs typeface="Century Gothic"/>
                  <a:sym typeface="Century Gothic"/>
                </a:rPr>
                <a:t>Hacer campaña de recolección de juguetes y entregarlos a las niñas y niños de los orfanatos</a:t>
              </a:r>
              <a:endParaRPr b="1" sz="1200">
                <a:latin typeface="Century Gothic"/>
                <a:ea typeface="Century Gothic"/>
                <a:cs typeface="Century Gothic"/>
                <a:sym typeface="Century Gothic"/>
              </a:endParaRPr>
            </a:p>
          </p:txBody>
        </p:sp>
        <p:sp>
          <p:nvSpPr>
            <p:cNvPr id="225" name="Google Shape;225;p10"/>
            <p:cNvSpPr/>
            <p:nvPr/>
          </p:nvSpPr>
          <p:spPr>
            <a:xfrm>
              <a:off x="5850331" y="5026694"/>
              <a:ext cx="902100" cy="45000"/>
            </a:xfrm>
            <a:custGeom>
              <a:rect b="b" l="l" r="r" t="t"/>
              <a:pathLst>
                <a:path extrusionOk="0" h="120000" w="120000">
                  <a:moveTo>
                    <a:pt x="0" y="60000"/>
                  </a:moveTo>
                  <a:lnTo>
                    <a:pt x="120000" y="60000"/>
                  </a:lnTo>
                </a:path>
              </a:pathLst>
            </a:custGeom>
            <a:noFill/>
            <a:ln cap="flat" cmpd="sng" w="12700">
              <a:solidFill>
                <a:srgbClr val="599BD5"/>
              </a:solidFill>
              <a:prstDash val="solid"/>
              <a:miter lim="800000"/>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200"/>
                <a:buFont typeface="Arial"/>
                <a:buNone/>
              </a:pPr>
              <a:r>
                <a:t/>
              </a:r>
              <a:endParaRPr b="0" i="0" sz="1200" u="none" cap="none" strike="noStrike">
                <a:solidFill>
                  <a:srgbClr val="000000"/>
                </a:solidFill>
                <a:latin typeface="Century Gothic"/>
                <a:ea typeface="Century Gothic"/>
                <a:cs typeface="Century Gothic"/>
                <a:sym typeface="Century Gothic"/>
              </a:endParaRPr>
            </a:p>
          </p:txBody>
        </p:sp>
        <p:sp>
          <p:nvSpPr>
            <p:cNvPr id="226" name="Google Shape;226;p10"/>
            <p:cNvSpPr txBox="1"/>
            <p:nvPr/>
          </p:nvSpPr>
          <p:spPr>
            <a:xfrm>
              <a:off x="6278817" y="5026642"/>
              <a:ext cx="45000" cy="45000"/>
            </a:xfrm>
            <a:prstGeom prst="rect">
              <a:avLst/>
            </a:prstGeom>
            <a:noFill/>
            <a:ln>
              <a:noFill/>
            </a:ln>
          </p:spPr>
          <p:txBody>
            <a:bodyPr anchorCtr="0" anchor="ctr" bIns="0" lIns="12700" spcFirstLastPara="1" rIns="12700" wrap="square" tIns="0">
              <a:noAutofit/>
            </a:bodyPr>
            <a:lstStyle/>
            <a:p>
              <a:pPr indent="0" lvl="0" marL="0" marR="0" rtl="0" algn="ctr">
                <a:lnSpc>
                  <a:spcPct val="90000"/>
                </a:lnSpc>
                <a:spcBef>
                  <a:spcPts val="0"/>
                </a:spcBef>
                <a:spcAft>
                  <a:spcPts val="0"/>
                </a:spcAft>
                <a:buClr>
                  <a:srgbClr val="000000"/>
                </a:buClr>
                <a:buSzPts val="1200"/>
                <a:buFont typeface="Arial"/>
                <a:buNone/>
              </a:pPr>
              <a:r>
                <a:t/>
              </a:r>
              <a:endParaRPr b="0" i="0" sz="1200" u="none" cap="none" strike="noStrike">
                <a:solidFill>
                  <a:srgbClr val="000000"/>
                </a:solidFill>
                <a:latin typeface="Century Gothic"/>
                <a:ea typeface="Century Gothic"/>
                <a:cs typeface="Century Gothic"/>
                <a:sym typeface="Century Gothic"/>
              </a:endParaRPr>
            </a:p>
          </p:txBody>
        </p:sp>
        <p:sp>
          <p:nvSpPr>
            <p:cNvPr id="227" name="Google Shape;227;p10"/>
            <p:cNvSpPr/>
            <p:nvPr/>
          </p:nvSpPr>
          <p:spPr>
            <a:xfrm>
              <a:off x="6752407" y="4485397"/>
              <a:ext cx="2255100" cy="1127700"/>
            </a:xfrm>
            <a:prstGeom prst="roundRect">
              <a:avLst>
                <a:gd fmla="val 10000" name="adj"/>
              </a:avLst>
            </a:prstGeom>
            <a:solidFill>
              <a:srgbClr val="599BD5"/>
            </a:solidFill>
            <a:ln cap="flat" cmpd="sng" w="12700">
              <a:solidFill>
                <a:schemeClr val="lt1"/>
              </a:solidFill>
              <a:prstDash val="solid"/>
              <a:miter lim="800000"/>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200"/>
                <a:buFont typeface="Arial"/>
                <a:buNone/>
              </a:pPr>
              <a:r>
                <a:t/>
              </a:r>
              <a:endParaRPr b="0" i="0" sz="1200" u="none" cap="none" strike="noStrike">
                <a:solidFill>
                  <a:srgbClr val="000000"/>
                </a:solidFill>
                <a:latin typeface="Century Gothic"/>
                <a:ea typeface="Century Gothic"/>
                <a:cs typeface="Century Gothic"/>
                <a:sym typeface="Century Gothic"/>
              </a:endParaRPr>
            </a:p>
          </p:txBody>
        </p:sp>
        <p:sp>
          <p:nvSpPr>
            <p:cNvPr id="228" name="Google Shape;228;p10"/>
            <p:cNvSpPr txBox="1"/>
            <p:nvPr/>
          </p:nvSpPr>
          <p:spPr>
            <a:xfrm>
              <a:off x="6785433" y="4518423"/>
              <a:ext cx="2189100" cy="1061400"/>
            </a:xfrm>
            <a:prstGeom prst="rect">
              <a:avLst/>
            </a:prstGeom>
            <a:noFill/>
            <a:ln>
              <a:noFill/>
            </a:ln>
          </p:spPr>
          <p:txBody>
            <a:bodyPr anchorCtr="0" anchor="ctr" bIns="15875" lIns="15875" spcFirstLastPara="1" rIns="15875" wrap="square" tIns="15875">
              <a:noAutofit/>
            </a:bodyPr>
            <a:lstStyle/>
            <a:p>
              <a:pPr indent="0" lvl="0" marL="0" marR="0" rtl="0" algn="ctr">
                <a:lnSpc>
                  <a:spcPct val="90000"/>
                </a:lnSpc>
                <a:spcBef>
                  <a:spcPts val="0"/>
                </a:spcBef>
                <a:spcAft>
                  <a:spcPts val="0"/>
                </a:spcAft>
                <a:buClr>
                  <a:srgbClr val="000000"/>
                </a:buClr>
                <a:buSzPts val="1200"/>
                <a:buFont typeface="Arial"/>
                <a:buNone/>
              </a:pPr>
              <a:r>
                <a:rPr b="1" lang="es-MX" sz="1200">
                  <a:latin typeface="Century Gothic"/>
                  <a:ea typeface="Century Gothic"/>
                  <a:cs typeface="Century Gothic"/>
                  <a:sym typeface="Century Gothic"/>
                </a:rPr>
                <a:t>Porcentaje de juguetes donados a las niñas y niños de los orfanatos</a:t>
              </a:r>
              <a:endParaRPr b="1" i="0" sz="1200" u="none" cap="none" strike="noStrike">
                <a:solidFill>
                  <a:srgbClr val="000000"/>
                </a:solidFill>
                <a:latin typeface="Century Gothic"/>
                <a:ea typeface="Century Gothic"/>
                <a:cs typeface="Century Gothic"/>
                <a:sym typeface="Century Gothic"/>
              </a:endParaRPr>
            </a:p>
          </p:txBody>
        </p:sp>
        <p:sp>
          <p:nvSpPr>
            <p:cNvPr id="229" name="Google Shape;229;p10"/>
            <p:cNvSpPr/>
            <p:nvPr/>
          </p:nvSpPr>
          <p:spPr>
            <a:xfrm>
              <a:off x="8991699" y="2477786"/>
              <a:ext cx="903300" cy="43200"/>
            </a:xfrm>
            <a:custGeom>
              <a:rect b="b" l="l" r="r" t="t"/>
              <a:pathLst>
                <a:path extrusionOk="0" h="120000" w="120000">
                  <a:moveTo>
                    <a:pt x="0" y="60000"/>
                  </a:moveTo>
                  <a:lnTo>
                    <a:pt x="120000" y="60000"/>
                  </a:lnTo>
                </a:path>
              </a:pathLst>
            </a:custGeom>
            <a:noFill/>
            <a:ln cap="flat" cmpd="sng" w="12700">
              <a:solidFill>
                <a:srgbClr val="D5A6BD"/>
              </a:solidFill>
              <a:prstDash val="solid"/>
              <a:miter lim="800000"/>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30" name="Google Shape;230;p10"/>
            <p:cNvSpPr/>
            <p:nvPr/>
          </p:nvSpPr>
          <p:spPr>
            <a:xfrm>
              <a:off x="9787275" y="4489750"/>
              <a:ext cx="2192100" cy="1062900"/>
            </a:xfrm>
            <a:prstGeom prst="roundRect">
              <a:avLst>
                <a:gd fmla="val 16667" name="adj"/>
              </a:avLst>
            </a:prstGeom>
            <a:solidFill>
              <a:srgbClr val="D5A6BD"/>
            </a:solidFill>
            <a:ln>
              <a:noFill/>
            </a:ln>
          </p:spPr>
          <p:txBody>
            <a:bodyPr anchorCtr="0" anchor="ctr" bIns="91425" lIns="91425" spcFirstLastPara="1" rIns="91425" wrap="square" tIns="91425">
              <a:noAutofit/>
            </a:bodyPr>
            <a:lstStyle/>
            <a:p>
              <a:pPr indent="0" lvl="0" marL="0" marR="0" rtl="0" algn="ctr">
                <a:lnSpc>
                  <a:spcPct val="90000"/>
                </a:lnSpc>
                <a:spcBef>
                  <a:spcPts val="0"/>
                </a:spcBef>
                <a:spcAft>
                  <a:spcPts val="0"/>
                </a:spcAft>
                <a:buClr>
                  <a:srgbClr val="FFFFFF"/>
                </a:buClr>
                <a:buSzPts val="1300"/>
                <a:buFont typeface="Century Gothic"/>
                <a:buNone/>
              </a:pPr>
              <a:r>
                <a:rPr b="1" i="0" lang="es-MX" sz="1200" u="none" cap="none" strike="noStrike">
                  <a:solidFill>
                    <a:srgbClr val="000000"/>
                  </a:solidFill>
                  <a:latin typeface="Century Gothic"/>
                  <a:ea typeface="Century Gothic"/>
                  <a:cs typeface="Century Gothic"/>
                  <a:sym typeface="Century Gothic"/>
                </a:rPr>
                <a:t>Meta: 100 </a:t>
              </a:r>
              <a:r>
                <a:rPr b="1" lang="es-MX" sz="1200">
                  <a:latin typeface="Century Gothic"/>
                  <a:ea typeface="Century Gothic"/>
                  <a:cs typeface="Century Gothic"/>
                  <a:sym typeface="Century Gothic"/>
                </a:rPr>
                <a:t>juguetes</a:t>
              </a:r>
              <a:endParaRPr b="1" i="0" sz="1200" u="none" cap="none" strike="noStrike">
                <a:solidFill>
                  <a:srgbClr val="000000"/>
                </a:solidFill>
                <a:latin typeface="Century Gothic"/>
                <a:ea typeface="Century Gothic"/>
                <a:cs typeface="Century Gothic"/>
                <a:sym typeface="Century Gothic"/>
              </a:endParaRPr>
            </a:p>
            <a:p>
              <a:pPr indent="0" lvl="0" marL="0" marR="0" rtl="0" algn="ctr">
                <a:lnSpc>
                  <a:spcPct val="90000"/>
                </a:lnSpc>
                <a:spcBef>
                  <a:spcPts val="0"/>
                </a:spcBef>
                <a:spcAft>
                  <a:spcPts val="0"/>
                </a:spcAft>
                <a:buClr>
                  <a:srgbClr val="000000"/>
                </a:buClr>
                <a:buSzPts val="1100"/>
                <a:buFont typeface="Arial"/>
                <a:buNone/>
              </a:pPr>
              <a:r>
                <a:rPr b="1" i="0" lang="es-MX" sz="1200" u="none" cap="none" strike="noStrike">
                  <a:solidFill>
                    <a:srgbClr val="000000"/>
                  </a:solidFill>
                  <a:latin typeface="Century Gothic"/>
                  <a:ea typeface="Century Gothic"/>
                  <a:cs typeface="Century Gothic"/>
                  <a:sym typeface="Century Gothic"/>
                </a:rPr>
                <a:t>Frecuencia: Mensual</a:t>
              </a:r>
              <a:endParaRPr b="1" i="0" sz="1200" u="none" cap="none" strike="noStrike">
                <a:solidFill>
                  <a:srgbClr val="000000"/>
                </a:solidFill>
                <a:latin typeface="Century Gothic"/>
                <a:ea typeface="Century Gothic"/>
                <a:cs typeface="Century Gothic"/>
                <a:sym typeface="Century Gothic"/>
              </a:endParaRPr>
            </a:p>
          </p:txBody>
        </p:sp>
        <p:sp>
          <p:nvSpPr>
            <p:cNvPr id="231" name="Google Shape;231;p10"/>
            <p:cNvSpPr/>
            <p:nvPr/>
          </p:nvSpPr>
          <p:spPr>
            <a:xfrm>
              <a:off x="9711675" y="3160950"/>
              <a:ext cx="2192100" cy="1062900"/>
            </a:xfrm>
            <a:prstGeom prst="roundRect">
              <a:avLst>
                <a:gd fmla="val 16667" name="adj"/>
              </a:avLst>
            </a:prstGeom>
            <a:solidFill>
              <a:srgbClr val="D5A6BD"/>
            </a:solidFill>
            <a:ln>
              <a:noFill/>
            </a:ln>
          </p:spPr>
          <p:txBody>
            <a:bodyPr anchorCtr="0" anchor="ctr" bIns="91425" lIns="91425" spcFirstLastPara="1" rIns="91425" wrap="square" tIns="91425">
              <a:noAutofit/>
            </a:bodyPr>
            <a:lstStyle/>
            <a:p>
              <a:pPr indent="0" lvl="0" marL="0" marR="0" rtl="0" algn="ctr">
                <a:lnSpc>
                  <a:spcPct val="90000"/>
                </a:lnSpc>
                <a:spcBef>
                  <a:spcPts val="0"/>
                </a:spcBef>
                <a:spcAft>
                  <a:spcPts val="0"/>
                </a:spcAft>
                <a:buClr>
                  <a:srgbClr val="000000"/>
                </a:buClr>
                <a:buSzPts val="1200"/>
                <a:buFont typeface="Arial"/>
                <a:buNone/>
              </a:pPr>
              <a:r>
                <a:rPr b="1" i="0" lang="es-MX" sz="1200" u="none" cap="none" strike="noStrike">
                  <a:solidFill>
                    <a:srgbClr val="000000"/>
                  </a:solidFill>
                  <a:latin typeface="Century Gothic"/>
                  <a:ea typeface="Century Gothic"/>
                  <a:cs typeface="Century Gothic"/>
                  <a:sym typeface="Century Gothic"/>
                </a:rPr>
                <a:t>Meta: contactar 5 comercios pequeños</a:t>
              </a:r>
              <a:endParaRPr b="1" i="0" sz="1200" u="none" cap="none" strike="noStrike">
                <a:solidFill>
                  <a:srgbClr val="000000"/>
                </a:solidFill>
                <a:latin typeface="Century Gothic"/>
                <a:ea typeface="Century Gothic"/>
                <a:cs typeface="Century Gothic"/>
                <a:sym typeface="Century Gothic"/>
              </a:endParaRPr>
            </a:p>
            <a:p>
              <a:pPr indent="0" lvl="0" marL="0" marR="0" rtl="0" algn="ctr">
                <a:lnSpc>
                  <a:spcPct val="90000"/>
                </a:lnSpc>
                <a:spcBef>
                  <a:spcPts val="0"/>
                </a:spcBef>
                <a:spcAft>
                  <a:spcPts val="0"/>
                </a:spcAft>
                <a:buClr>
                  <a:srgbClr val="000000"/>
                </a:buClr>
                <a:buSzPts val="1200"/>
                <a:buFont typeface="Arial"/>
                <a:buNone/>
              </a:pPr>
              <a:r>
                <a:rPr b="1" i="0" lang="es-MX" sz="1200" u="none" cap="none" strike="noStrike">
                  <a:solidFill>
                    <a:srgbClr val="000000"/>
                  </a:solidFill>
                  <a:latin typeface="Century Gothic"/>
                  <a:ea typeface="Century Gothic"/>
                  <a:cs typeface="Century Gothic"/>
                  <a:sym typeface="Century Gothic"/>
                </a:rPr>
                <a:t>Frecuencia: </a:t>
              </a:r>
              <a:r>
                <a:rPr b="1" lang="es-MX" sz="1200">
                  <a:latin typeface="Century Gothic"/>
                  <a:ea typeface="Century Gothic"/>
                  <a:cs typeface="Century Gothic"/>
                  <a:sym typeface="Century Gothic"/>
                </a:rPr>
                <a:t>Semanal</a:t>
              </a:r>
              <a:endParaRPr b="1" i="0" sz="1200" u="none" cap="none" strike="noStrike">
                <a:solidFill>
                  <a:srgbClr val="000000"/>
                </a:solidFill>
                <a:latin typeface="Century Gothic"/>
                <a:ea typeface="Century Gothic"/>
                <a:cs typeface="Century Gothic"/>
                <a:sym typeface="Century Gothic"/>
              </a:endParaRPr>
            </a:p>
          </p:txBody>
        </p:sp>
        <p:sp>
          <p:nvSpPr>
            <p:cNvPr id="232" name="Google Shape;232;p10"/>
            <p:cNvSpPr/>
            <p:nvPr/>
          </p:nvSpPr>
          <p:spPr>
            <a:xfrm>
              <a:off x="9711675" y="1864025"/>
              <a:ext cx="2192100" cy="1062900"/>
            </a:xfrm>
            <a:prstGeom prst="roundRect">
              <a:avLst>
                <a:gd fmla="val 16667" name="adj"/>
              </a:avLst>
            </a:prstGeom>
            <a:solidFill>
              <a:srgbClr val="D5A6BD"/>
            </a:solidFill>
            <a:ln>
              <a:noFill/>
            </a:ln>
          </p:spPr>
          <p:txBody>
            <a:bodyPr anchorCtr="0" anchor="ctr" bIns="91425" lIns="91425" spcFirstLastPara="1" rIns="91425" wrap="square" tIns="91425">
              <a:noAutofit/>
            </a:bodyPr>
            <a:lstStyle/>
            <a:p>
              <a:pPr indent="0" lvl="0" marL="0" marR="0" rtl="0" algn="ctr">
                <a:lnSpc>
                  <a:spcPct val="90000"/>
                </a:lnSpc>
                <a:spcBef>
                  <a:spcPts val="0"/>
                </a:spcBef>
                <a:spcAft>
                  <a:spcPts val="0"/>
                </a:spcAft>
                <a:buClr>
                  <a:srgbClr val="000000"/>
                </a:buClr>
                <a:buSzPts val="1200"/>
                <a:buFont typeface="Arial"/>
                <a:buNone/>
              </a:pPr>
              <a:r>
                <a:rPr b="1" i="0" lang="es-MX" sz="1200" u="none" cap="none" strike="noStrike">
                  <a:solidFill>
                    <a:srgbClr val="000000"/>
                  </a:solidFill>
                  <a:latin typeface="Century Gothic"/>
                  <a:ea typeface="Century Gothic"/>
                  <a:cs typeface="Century Gothic"/>
                  <a:sym typeface="Century Gothic"/>
                </a:rPr>
                <a:t>Meta: 12 publicaciones</a:t>
              </a:r>
              <a:endParaRPr b="1" i="0" sz="1200" u="none" cap="none" strike="noStrike">
                <a:solidFill>
                  <a:srgbClr val="000000"/>
                </a:solidFill>
                <a:latin typeface="Century Gothic"/>
                <a:ea typeface="Century Gothic"/>
                <a:cs typeface="Century Gothic"/>
                <a:sym typeface="Century Gothic"/>
              </a:endParaRPr>
            </a:p>
            <a:p>
              <a:pPr indent="0" lvl="0" marL="0" marR="0" rtl="0" algn="ctr">
                <a:lnSpc>
                  <a:spcPct val="90000"/>
                </a:lnSpc>
                <a:spcBef>
                  <a:spcPts val="0"/>
                </a:spcBef>
                <a:spcAft>
                  <a:spcPts val="0"/>
                </a:spcAft>
                <a:buClr>
                  <a:srgbClr val="000000"/>
                </a:buClr>
                <a:buSzPts val="1200"/>
                <a:buFont typeface="Arial"/>
                <a:buNone/>
              </a:pPr>
              <a:r>
                <a:rPr b="1" i="0" lang="es-MX" sz="1200" u="none" cap="none" strike="noStrike">
                  <a:solidFill>
                    <a:srgbClr val="000000"/>
                  </a:solidFill>
                  <a:latin typeface="Century Gothic"/>
                  <a:ea typeface="Century Gothic"/>
                  <a:cs typeface="Century Gothic"/>
                  <a:sym typeface="Century Gothic"/>
                </a:rPr>
                <a:t>Frecuencia: por lo menos 3 veces por semana</a:t>
              </a:r>
              <a:endParaRPr b="1" i="0" sz="1200" u="none" cap="none" strike="noStrike">
                <a:solidFill>
                  <a:srgbClr val="000000"/>
                </a:solidFill>
                <a:latin typeface="Century Gothic"/>
                <a:ea typeface="Century Gothic"/>
                <a:cs typeface="Century Gothic"/>
                <a:sym typeface="Century Gothic"/>
              </a:endParaRPr>
            </a:p>
          </p:txBody>
        </p:sp>
        <p:sp>
          <p:nvSpPr>
            <p:cNvPr id="233" name="Google Shape;233;p10"/>
            <p:cNvSpPr/>
            <p:nvPr/>
          </p:nvSpPr>
          <p:spPr>
            <a:xfrm>
              <a:off x="8991699" y="3773186"/>
              <a:ext cx="903300" cy="43200"/>
            </a:xfrm>
            <a:custGeom>
              <a:rect b="b" l="l" r="r" t="t"/>
              <a:pathLst>
                <a:path extrusionOk="0" h="120000" w="120000">
                  <a:moveTo>
                    <a:pt x="0" y="60000"/>
                  </a:moveTo>
                  <a:lnTo>
                    <a:pt x="120000" y="60000"/>
                  </a:lnTo>
                </a:path>
              </a:pathLst>
            </a:custGeom>
            <a:noFill/>
            <a:ln cap="flat" cmpd="sng" w="12700">
              <a:solidFill>
                <a:srgbClr val="D5A6BD"/>
              </a:solidFill>
              <a:prstDash val="solid"/>
              <a:miter lim="800000"/>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34" name="Google Shape;234;p10"/>
            <p:cNvSpPr/>
            <p:nvPr/>
          </p:nvSpPr>
          <p:spPr>
            <a:xfrm>
              <a:off x="8991699" y="5068586"/>
              <a:ext cx="903300" cy="43200"/>
            </a:xfrm>
            <a:custGeom>
              <a:rect b="b" l="l" r="r" t="t"/>
              <a:pathLst>
                <a:path extrusionOk="0" h="120000" w="120000">
                  <a:moveTo>
                    <a:pt x="0" y="60000"/>
                  </a:moveTo>
                  <a:lnTo>
                    <a:pt x="120000" y="60000"/>
                  </a:lnTo>
                </a:path>
              </a:pathLst>
            </a:custGeom>
            <a:noFill/>
            <a:ln cap="flat" cmpd="sng" w="12700">
              <a:solidFill>
                <a:srgbClr val="D5A6BD"/>
              </a:solidFill>
              <a:prstDash val="solid"/>
              <a:miter lim="800000"/>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8" name="Shape 238"/>
        <p:cNvGrpSpPr/>
        <p:nvPr/>
      </p:nvGrpSpPr>
      <p:grpSpPr>
        <a:xfrm>
          <a:off x="0" y="0"/>
          <a:ext cx="0" cy="0"/>
          <a:chOff x="0" y="0"/>
          <a:chExt cx="0" cy="0"/>
        </a:xfrm>
      </p:grpSpPr>
      <p:pic>
        <p:nvPicPr>
          <p:cNvPr id="239" name="Google Shape;239;p9"/>
          <p:cNvPicPr preferRelativeResize="0"/>
          <p:nvPr/>
        </p:nvPicPr>
        <p:blipFill rotWithShape="1">
          <a:blip r:embed="rId3">
            <a:alphaModFix/>
          </a:blip>
          <a:srcRect b="37263" l="0" r="0" t="0"/>
          <a:stretch/>
        </p:blipFill>
        <p:spPr>
          <a:xfrm>
            <a:off x="0" y="-31750"/>
            <a:ext cx="12192000" cy="833438"/>
          </a:xfrm>
          <a:prstGeom prst="rect">
            <a:avLst/>
          </a:prstGeom>
          <a:noFill/>
          <a:ln>
            <a:noFill/>
          </a:ln>
        </p:spPr>
      </p:pic>
      <p:pic>
        <p:nvPicPr>
          <p:cNvPr id="240" name="Google Shape;240;p9"/>
          <p:cNvPicPr preferRelativeResize="0"/>
          <p:nvPr/>
        </p:nvPicPr>
        <p:blipFill rotWithShape="1">
          <a:blip r:embed="rId4">
            <a:alphaModFix/>
          </a:blip>
          <a:srcRect b="0" l="0" r="0" t="0"/>
          <a:stretch/>
        </p:blipFill>
        <p:spPr>
          <a:xfrm>
            <a:off x="11079163" y="6191250"/>
            <a:ext cx="833437" cy="503238"/>
          </a:xfrm>
          <a:prstGeom prst="rect">
            <a:avLst/>
          </a:prstGeom>
          <a:noFill/>
          <a:ln>
            <a:noFill/>
          </a:ln>
        </p:spPr>
      </p:pic>
      <p:pic>
        <p:nvPicPr>
          <p:cNvPr id="241" name="Google Shape;241;p9"/>
          <p:cNvPicPr preferRelativeResize="0"/>
          <p:nvPr/>
        </p:nvPicPr>
        <p:blipFill rotWithShape="1">
          <a:blip r:embed="rId5">
            <a:alphaModFix/>
          </a:blip>
          <a:srcRect b="52797" l="38151" r="37886" t="34995"/>
          <a:stretch/>
        </p:blipFill>
        <p:spPr>
          <a:xfrm>
            <a:off x="9136063" y="6175375"/>
            <a:ext cx="1814512" cy="519113"/>
          </a:xfrm>
          <a:prstGeom prst="rect">
            <a:avLst/>
          </a:prstGeom>
          <a:noFill/>
          <a:ln>
            <a:noFill/>
          </a:ln>
        </p:spPr>
      </p:pic>
      <p:sp>
        <p:nvSpPr>
          <p:cNvPr id="242" name="Google Shape;242;p9"/>
          <p:cNvSpPr/>
          <p:nvPr/>
        </p:nvSpPr>
        <p:spPr>
          <a:xfrm>
            <a:off x="324955" y="945900"/>
            <a:ext cx="4818600" cy="574800"/>
          </a:xfrm>
          <a:prstGeom prst="rect">
            <a:avLst/>
          </a:prstGeom>
          <a:noFill/>
          <a:ln>
            <a:noFill/>
          </a:ln>
        </p:spPr>
        <p:txBody>
          <a:bodyPr anchorCtr="0" anchor="t" bIns="45700" lIns="91425" spcFirstLastPara="1" rIns="91425" wrap="square" tIns="45700">
            <a:spAutoFit/>
          </a:bodyPr>
          <a:lstStyle/>
          <a:p>
            <a:pPr indent="-342900" lvl="0" marL="342900" marR="0" rtl="0" algn="l">
              <a:lnSpc>
                <a:spcPct val="150000"/>
              </a:lnSpc>
              <a:spcBef>
                <a:spcPts val="0"/>
              </a:spcBef>
              <a:spcAft>
                <a:spcPts val="0"/>
              </a:spcAft>
              <a:buClr>
                <a:srgbClr val="000000"/>
              </a:buClr>
              <a:buSzPts val="2400"/>
              <a:buFont typeface="Arial"/>
              <a:buNone/>
            </a:pPr>
            <a:r>
              <a:rPr b="1" i="0" lang="es-MX" sz="2400" u="none" cap="none" strike="noStrike">
                <a:solidFill>
                  <a:srgbClr val="0A4C86"/>
                </a:solidFill>
                <a:latin typeface="Century Gothic"/>
                <a:ea typeface="Century Gothic"/>
                <a:cs typeface="Century Gothic"/>
                <a:sym typeface="Century Gothic"/>
              </a:rPr>
              <a:t>PLAN DE ACCIÓN</a:t>
            </a:r>
            <a:endParaRPr b="0" i="0" sz="1400" u="none" cap="none" strike="noStrike">
              <a:solidFill>
                <a:srgbClr val="000000"/>
              </a:solidFill>
              <a:latin typeface="Arial"/>
              <a:ea typeface="Arial"/>
              <a:cs typeface="Arial"/>
              <a:sym typeface="Arial"/>
            </a:endParaRPr>
          </a:p>
        </p:txBody>
      </p:sp>
      <p:grpSp>
        <p:nvGrpSpPr>
          <p:cNvPr id="243" name="Google Shape;243;p9"/>
          <p:cNvGrpSpPr/>
          <p:nvPr/>
        </p:nvGrpSpPr>
        <p:grpSpPr>
          <a:xfrm>
            <a:off x="1429274" y="1665001"/>
            <a:ext cx="9287047" cy="4691194"/>
            <a:chOff x="525" y="0"/>
            <a:chExt cx="8581018" cy="2467993"/>
          </a:xfrm>
        </p:grpSpPr>
        <p:sp>
          <p:nvSpPr>
            <p:cNvPr id="244" name="Google Shape;244;p9"/>
            <p:cNvSpPr/>
            <p:nvPr/>
          </p:nvSpPr>
          <p:spPr>
            <a:xfrm>
              <a:off x="525" y="585011"/>
              <a:ext cx="2768056" cy="325653"/>
            </a:xfrm>
            <a:prstGeom prst="rect">
              <a:avLst/>
            </a:prstGeom>
            <a:solidFill>
              <a:srgbClr val="4372C3"/>
            </a:solidFill>
            <a:ln cap="flat" cmpd="sng" w="12700">
              <a:solidFill>
                <a:srgbClr val="4372C3"/>
              </a:solidFill>
              <a:prstDash val="solid"/>
              <a:miter lim="800000"/>
              <a:headEnd len="sm" w="sm" type="none"/>
              <a:tailEnd len="sm" w="sm" type="none"/>
            </a:ln>
          </p:spPr>
          <p:txBody>
            <a:bodyPr anchorCtr="0" anchor="ctr" bIns="91425" lIns="91425" spcFirstLastPara="1" rIns="91425" wrap="square" tIns="91425">
              <a:noAutofit/>
            </a:bodyPr>
            <a:lstStyle/>
            <a:p>
              <a:pPr indent="0" lvl="0" marL="0" marR="0" rtl="0" algn="just">
                <a:lnSpc>
                  <a:spcPct val="100000"/>
                </a:lnSpc>
                <a:spcBef>
                  <a:spcPts val="0"/>
                </a:spcBef>
                <a:spcAft>
                  <a:spcPts val="0"/>
                </a:spcAft>
                <a:buNone/>
              </a:pPr>
              <a:r>
                <a:t/>
              </a:r>
              <a:endParaRPr>
                <a:latin typeface="Century Gothic"/>
                <a:ea typeface="Century Gothic"/>
                <a:cs typeface="Century Gothic"/>
                <a:sym typeface="Century Gothic"/>
              </a:endParaRPr>
            </a:p>
          </p:txBody>
        </p:sp>
        <p:sp>
          <p:nvSpPr>
            <p:cNvPr id="245" name="Google Shape;245;p9"/>
            <p:cNvSpPr/>
            <p:nvPr/>
          </p:nvSpPr>
          <p:spPr>
            <a:xfrm>
              <a:off x="525" y="707313"/>
              <a:ext cx="203351" cy="203351"/>
            </a:xfrm>
            <a:prstGeom prst="rect">
              <a:avLst/>
            </a:prstGeom>
            <a:solidFill>
              <a:schemeClr val="lt1">
                <a:alpha val="89411"/>
              </a:schemeClr>
            </a:solidFill>
            <a:ln cap="flat" cmpd="sng" w="12700">
              <a:solidFill>
                <a:srgbClr val="4372C3"/>
              </a:solidFill>
              <a:prstDash val="solid"/>
              <a:miter lim="800000"/>
              <a:headEnd len="sm" w="sm" type="none"/>
              <a:tailEnd len="sm" w="sm" type="none"/>
            </a:ln>
          </p:spPr>
          <p:txBody>
            <a:bodyPr anchorCtr="0" anchor="ctr" bIns="91425" lIns="91425" spcFirstLastPara="1" rIns="91425" wrap="square" tIns="91425">
              <a:noAutofit/>
            </a:bodyPr>
            <a:lstStyle/>
            <a:p>
              <a:pPr indent="0" lvl="0" marL="0" marR="0" rtl="0" algn="just">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46" name="Google Shape;246;p9"/>
            <p:cNvSpPr/>
            <p:nvPr/>
          </p:nvSpPr>
          <p:spPr>
            <a:xfrm>
              <a:off x="525" y="0"/>
              <a:ext cx="2768056" cy="585011"/>
            </a:xfrm>
            <a:prstGeom prst="rect">
              <a:avLst/>
            </a:prstGeom>
            <a:noFill/>
            <a:ln>
              <a:noFill/>
            </a:ln>
          </p:spPr>
          <p:txBody>
            <a:bodyPr anchorCtr="0" anchor="ctr" bIns="91425" lIns="91425" spcFirstLastPara="1" rIns="91425" wrap="square" tIns="91425">
              <a:noAutofit/>
            </a:bodyPr>
            <a:lstStyle/>
            <a:p>
              <a:pPr indent="0" lvl="0" marL="0" marR="0" rtl="0" algn="just">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47" name="Google Shape;247;p9"/>
            <p:cNvSpPr txBox="1"/>
            <p:nvPr/>
          </p:nvSpPr>
          <p:spPr>
            <a:xfrm>
              <a:off x="525" y="0"/>
              <a:ext cx="2768056" cy="585011"/>
            </a:xfrm>
            <a:prstGeom prst="rect">
              <a:avLst/>
            </a:prstGeom>
            <a:noFill/>
            <a:ln>
              <a:noFill/>
            </a:ln>
          </p:spPr>
          <p:txBody>
            <a:bodyPr anchorCtr="0" anchor="ctr" bIns="44450" lIns="66675" spcFirstLastPara="1" rIns="66675" wrap="square" tIns="44450">
              <a:noAutofit/>
            </a:bodyPr>
            <a:lstStyle/>
            <a:p>
              <a:pPr indent="0" lvl="0" marL="0" rtl="0" algn="just">
                <a:spcBef>
                  <a:spcPts val="0"/>
                </a:spcBef>
                <a:spcAft>
                  <a:spcPts val="0"/>
                </a:spcAft>
                <a:buClr>
                  <a:schemeClr val="dk1"/>
                </a:buClr>
                <a:buFont typeface="Arial"/>
                <a:buNone/>
              </a:pPr>
              <a:r>
                <a:rPr lang="es-MX">
                  <a:solidFill>
                    <a:schemeClr val="dk1"/>
                  </a:solidFill>
                  <a:latin typeface="Century Gothic"/>
                  <a:ea typeface="Century Gothic"/>
                  <a:cs typeface="Century Gothic"/>
                  <a:sym typeface="Century Gothic"/>
                </a:rPr>
                <a:t>Sensibilizar a la comunidad a través de redes sociales sobre la situación de la niñez en los orfanatos.</a:t>
              </a:r>
              <a:endParaRPr sz="3500">
                <a:solidFill>
                  <a:schemeClr val="dk1"/>
                </a:solidFill>
                <a:latin typeface="Century Gothic"/>
                <a:ea typeface="Century Gothic"/>
                <a:cs typeface="Century Gothic"/>
                <a:sym typeface="Century Gothic"/>
              </a:endParaRPr>
            </a:p>
          </p:txBody>
        </p:sp>
        <p:sp>
          <p:nvSpPr>
            <p:cNvPr id="248" name="Google Shape;248;p9"/>
            <p:cNvSpPr/>
            <p:nvPr/>
          </p:nvSpPr>
          <p:spPr>
            <a:xfrm>
              <a:off x="525" y="1181319"/>
              <a:ext cx="203346" cy="203346"/>
            </a:xfrm>
            <a:prstGeom prst="rect">
              <a:avLst/>
            </a:prstGeom>
            <a:solidFill>
              <a:schemeClr val="lt1"/>
            </a:solidFill>
            <a:ln cap="flat" cmpd="sng" w="12700">
              <a:solidFill>
                <a:srgbClr val="4372C3"/>
              </a:solidFill>
              <a:prstDash val="solid"/>
              <a:miter lim="800000"/>
              <a:headEnd len="sm" w="sm" type="none"/>
              <a:tailEnd len="sm" w="sm" type="none"/>
            </a:ln>
          </p:spPr>
          <p:txBody>
            <a:bodyPr anchorCtr="0" anchor="ctr" bIns="91425" lIns="91425" spcFirstLastPara="1" rIns="91425" wrap="square" tIns="91425">
              <a:noAutofit/>
            </a:bodyPr>
            <a:lstStyle/>
            <a:p>
              <a:pPr indent="0" lvl="0" marL="0" marR="0" rtl="0" algn="just">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49" name="Google Shape;249;p9"/>
            <p:cNvSpPr/>
            <p:nvPr/>
          </p:nvSpPr>
          <p:spPr>
            <a:xfrm>
              <a:off x="194289" y="1045991"/>
              <a:ext cx="2574292" cy="474000"/>
            </a:xfrm>
            <a:prstGeom prst="rect">
              <a:avLst/>
            </a:prstGeom>
            <a:noFill/>
            <a:ln>
              <a:noFill/>
            </a:ln>
          </p:spPr>
          <p:txBody>
            <a:bodyPr anchorCtr="0" anchor="ctr" bIns="91425" lIns="91425" spcFirstLastPara="1" rIns="91425" wrap="square" tIns="91425">
              <a:noAutofit/>
            </a:bodyPr>
            <a:lstStyle/>
            <a:p>
              <a:pPr indent="0" lvl="0" marL="0" marR="0" rtl="0" algn="just">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50" name="Google Shape;250;p9"/>
            <p:cNvSpPr txBox="1"/>
            <p:nvPr/>
          </p:nvSpPr>
          <p:spPr>
            <a:xfrm>
              <a:off x="194289" y="1045991"/>
              <a:ext cx="2574292" cy="474000"/>
            </a:xfrm>
            <a:prstGeom prst="rect">
              <a:avLst/>
            </a:prstGeom>
            <a:noFill/>
            <a:ln>
              <a:noFill/>
            </a:ln>
          </p:spPr>
          <p:txBody>
            <a:bodyPr anchorCtr="0" anchor="ctr" bIns="99550" lIns="99550" spcFirstLastPara="1" rIns="99550" wrap="square" tIns="99550">
              <a:noAutofit/>
            </a:bodyPr>
            <a:lstStyle/>
            <a:p>
              <a:pPr indent="0" lvl="0" marL="0" marR="0" rtl="0" algn="just">
                <a:lnSpc>
                  <a:spcPct val="100000"/>
                </a:lnSpc>
                <a:spcBef>
                  <a:spcPts val="0"/>
                </a:spcBef>
                <a:spcAft>
                  <a:spcPts val="0"/>
                </a:spcAft>
                <a:buNone/>
              </a:pPr>
              <a:r>
                <a:rPr b="1" i="0" lang="es-MX" sz="1400" u="none" cap="none" strike="noStrike">
                  <a:solidFill>
                    <a:srgbClr val="000000"/>
                  </a:solidFill>
                  <a:latin typeface="Century Gothic"/>
                  <a:ea typeface="Century Gothic"/>
                  <a:cs typeface="Century Gothic"/>
                  <a:sym typeface="Century Gothic"/>
                </a:rPr>
                <a:t>Utilizar las redes sociales para obtener un mayor alcance de personas que busquen donar juguetes a las casas de hogar infantil</a:t>
              </a:r>
              <a:endParaRPr/>
            </a:p>
          </p:txBody>
        </p:sp>
        <p:sp>
          <p:nvSpPr>
            <p:cNvPr id="251" name="Google Shape;251;p9"/>
            <p:cNvSpPr/>
            <p:nvPr/>
          </p:nvSpPr>
          <p:spPr>
            <a:xfrm>
              <a:off x="525" y="1655320"/>
              <a:ext cx="203346" cy="203346"/>
            </a:xfrm>
            <a:prstGeom prst="rect">
              <a:avLst/>
            </a:prstGeom>
            <a:solidFill>
              <a:schemeClr val="lt1"/>
            </a:solidFill>
            <a:ln cap="flat" cmpd="sng" w="12700">
              <a:solidFill>
                <a:srgbClr val="438FC0"/>
              </a:solidFill>
              <a:prstDash val="solid"/>
              <a:miter lim="800000"/>
              <a:headEnd len="sm" w="sm" type="none"/>
              <a:tailEnd len="sm" w="sm" type="none"/>
            </a:ln>
          </p:spPr>
          <p:txBody>
            <a:bodyPr anchorCtr="0" anchor="ctr" bIns="91425" lIns="91425" spcFirstLastPara="1" rIns="91425" wrap="square" tIns="91425">
              <a:noAutofit/>
            </a:bodyPr>
            <a:lstStyle/>
            <a:p>
              <a:pPr indent="0" lvl="0" marL="0" marR="0" rtl="0" algn="just">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52" name="Google Shape;252;p9"/>
            <p:cNvSpPr/>
            <p:nvPr/>
          </p:nvSpPr>
          <p:spPr>
            <a:xfrm>
              <a:off x="194289" y="1519992"/>
              <a:ext cx="2574292" cy="474000"/>
            </a:xfrm>
            <a:prstGeom prst="rect">
              <a:avLst/>
            </a:prstGeom>
            <a:noFill/>
            <a:ln>
              <a:noFill/>
            </a:ln>
          </p:spPr>
          <p:txBody>
            <a:bodyPr anchorCtr="0" anchor="ctr" bIns="91425" lIns="91425" spcFirstLastPara="1" rIns="91425" wrap="square" tIns="91425">
              <a:noAutofit/>
            </a:bodyPr>
            <a:lstStyle/>
            <a:p>
              <a:pPr indent="0" lvl="0" marL="0" marR="0" rtl="0" algn="just">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53" name="Google Shape;253;p9"/>
            <p:cNvSpPr txBox="1"/>
            <p:nvPr/>
          </p:nvSpPr>
          <p:spPr>
            <a:xfrm>
              <a:off x="194289" y="1519992"/>
              <a:ext cx="2574292" cy="474000"/>
            </a:xfrm>
            <a:prstGeom prst="rect">
              <a:avLst/>
            </a:prstGeom>
            <a:noFill/>
            <a:ln>
              <a:noFill/>
            </a:ln>
          </p:spPr>
          <p:txBody>
            <a:bodyPr anchorCtr="0" anchor="ctr" bIns="99550" lIns="99550" spcFirstLastPara="1" rIns="99550" wrap="square" tIns="99550">
              <a:noAutofit/>
            </a:bodyPr>
            <a:lstStyle/>
            <a:p>
              <a:pPr indent="0" lvl="0" marL="0" marR="0" rtl="0" algn="just">
                <a:lnSpc>
                  <a:spcPct val="100000"/>
                </a:lnSpc>
                <a:spcBef>
                  <a:spcPts val="0"/>
                </a:spcBef>
                <a:spcAft>
                  <a:spcPts val="0"/>
                </a:spcAft>
                <a:buClr>
                  <a:srgbClr val="000000"/>
                </a:buClr>
                <a:buSzPts val="1400"/>
                <a:buFont typeface="Arial"/>
                <a:buNone/>
              </a:pPr>
              <a:r>
                <a:rPr b="0" i="0" lang="es-MX" sz="1400" u="none" cap="none" strike="noStrike">
                  <a:solidFill>
                    <a:schemeClr val="dk1"/>
                  </a:solidFill>
                  <a:latin typeface="Century Gothic"/>
                  <a:ea typeface="Century Gothic"/>
                  <a:cs typeface="Century Gothic"/>
                  <a:sym typeface="Century Gothic"/>
                </a:rPr>
                <a:t>Del 1° al dia 22 de diciembre 2020</a:t>
              </a:r>
              <a:endParaRPr b="0" i="0" sz="1400" u="none" cap="none" strike="noStrike">
                <a:solidFill>
                  <a:srgbClr val="000000"/>
                </a:solidFill>
                <a:latin typeface="Arial"/>
                <a:ea typeface="Arial"/>
                <a:cs typeface="Arial"/>
                <a:sym typeface="Arial"/>
              </a:endParaRPr>
            </a:p>
          </p:txBody>
        </p:sp>
        <p:sp>
          <p:nvSpPr>
            <p:cNvPr id="254" name="Google Shape;254;p9"/>
            <p:cNvSpPr/>
            <p:nvPr/>
          </p:nvSpPr>
          <p:spPr>
            <a:xfrm>
              <a:off x="525" y="2129321"/>
              <a:ext cx="203346" cy="203346"/>
            </a:xfrm>
            <a:prstGeom prst="rect">
              <a:avLst/>
            </a:prstGeom>
            <a:solidFill>
              <a:schemeClr val="lt1"/>
            </a:solidFill>
            <a:ln cap="flat" cmpd="sng" w="12700">
              <a:solidFill>
                <a:srgbClr val="43AEBD"/>
              </a:solidFill>
              <a:prstDash val="solid"/>
              <a:miter lim="800000"/>
              <a:headEnd len="sm" w="sm" type="none"/>
              <a:tailEnd len="sm" w="sm" type="none"/>
            </a:ln>
          </p:spPr>
          <p:txBody>
            <a:bodyPr anchorCtr="0" anchor="ctr" bIns="91425" lIns="91425" spcFirstLastPara="1" rIns="91425" wrap="square" tIns="91425">
              <a:noAutofit/>
            </a:bodyPr>
            <a:lstStyle/>
            <a:p>
              <a:pPr indent="0" lvl="0" marL="0" marR="0" rtl="0" algn="just">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55" name="Google Shape;255;p9"/>
            <p:cNvSpPr/>
            <p:nvPr/>
          </p:nvSpPr>
          <p:spPr>
            <a:xfrm>
              <a:off x="194289" y="1993993"/>
              <a:ext cx="2574292" cy="474000"/>
            </a:xfrm>
            <a:prstGeom prst="rect">
              <a:avLst/>
            </a:prstGeom>
            <a:noFill/>
            <a:ln>
              <a:noFill/>
            </a:ln>
          </p:spPr>
          <p:txBody>
            <a:bodyPr anchorCtr="0" anchor="ctr" bIns="91425" lIns="91425" spcFirstLastPara="1" rIns="91425" wrap="square" tIns="91425">
              <a:noAutofit/>
            </a:bodyPr>
            <a:lstStyle/>
            <a:p>
              <a:pPr indent="0" lvl="0" marL="0" marR="0" rtl="0" algn="just">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56" name="Google Shape;256;p9"/>
            <p:cNvSpPr txBox="1"/>
            <p:nvPr/>
          </p:nvSpPr>
          <p:spPr>
            <a:xfrm>
              <a:off x="194289" y="1993993"/>
              <a:ext cx="2574292" cy="474000"/>
            </a:xfrm>
            <a:prstGeom prst="rect">
              <a:avLst/>
            </a:prstGeom>
            <a:noFill/>
            <a:ln>
              <a:noFill/>
            </a:ln>
          </p:spPr>
          <p:txBody>
            <a:bodyPr anchorCtr="0" anchor="ctr" bIns="99550" lIns="99550" spcFirstLastPara="1" rIns="99550" wrap="square" tIns="99550">
              <a:noAutofit/>
            </a:bodyPr>
            <a:lstStyle/>
            <a:p>
              <a:pPr indent="0" lvl="0" marL="0" marR="0" rtl="0" algn="just">
                <a:lnSpc>
                  <a:spcPct val="100000"/>
                </a:lnSpc>
                <a:spcBef>
                  <a:spcPts val="0"/>
                </a:spcBef>
                <a:spcAft>
                  <a:spcPts val="0"/>
                </a:spcAft>
                <a:buClr>
                  <a:srgbClr val="000000"/>
                </a:buClr>
                <a:buSzPts val="1400"/>
                <a:buFont typeface="Arial"/>
                <a:buNone/>
              </a:pPr>
              <a:r>
                <a:rPr b="0" i="0" lang="es-MX" sz="1400" u="none" cap="none" strike="noStrike">
                  <a:solidFill>
                    <a:schemeClr val="dk1"/>
                  </a:solidFill>
                  <a:latin typeface="Century Gothic"/>
                  <a:ea typeface="Century Gothic"/>
                  <a:cs typeface="Century Gothic"/>
                  <a:sym typeface="Century Gothic"/>
                </a:rPr>
                <a:t>Miguel y Cecilia Rico </a:t>
              </a:r>
              <a:endParaRPr b="0" i="0" sz="1400" u="none" cap="none" strike="noStrike">
                <a:solidFill>
                  <a:srgbClr val="000000"/>
                </a:solidFill>
                <a:latin typeface="Arial"/>
                <a:ea typeface="Arial"/>
                <a:cs typeface="Arial"/>
                <a:sym typeface="Arial"/>
              </a:endParaRPr>
            </a:p>
          </p:txBody>
        </p:sp>
        <p:sp>
          <p:nvSpPr>
            <p:cNvPr id="257" name="Google Shape;257;p9"/>
            <p:cNvSpPr/>
            <p:nvPr/>
          </p:nvSpPr>
          <p:spPr>
            <a:xfrm>
              <a:off x="2906984" y="585011"/>
              <a:ext cx="2768056" cy="325653"/>
            </a:xfrm>
            <a:prstGeom prst="rect">
              <a:avLst/>
            </a:prstGeom>
            <a:solidFill>
              <a:srgbClr val="44B78C"/>
            </a:solidFill>
            <a:ln cap="flat" cmpd="sng" w="12700">
              <a:solidFill>
                <a:srgbClr val="44B78C"/>
              </a:solidFill>
              <a:prstDash val="solid"/>
              <a:miter lim="800000"/>
              <a:headEnd len="sm" w="sm" type="none"/>
              <a:tailEnd len="sm" w="sm" type="none"/>
            </a:ln>
          </p:spPr>
          <p:txBody>
            <a:bodyPr anchorCtr="0" anchor="ctr" bIns="91425" lIns="91425" spcFirstLastPara="1" rIns="91425" wrap="square" tIns="91425">
              <a:noAutofit/>
            </a:bodyPr>
            <a:lstStyle/>
            <a:p>
              <a:pPr indent="0" lvl="0" marL="0" marR="0" rtl="0" algn="just">
                <a:lnSpc>
                  <a:spcPct val="100000"/>
                </a:lnSpc>
                <a:spcBef>
                  <a:spcPts val="0"/>
                </a:spcBef>
                <a:spcAft>
                  <a:spcPts val="0"/>
                </a:spcAft>
                <a:buNone/>
              </a:pPr>
              <a:r>
                <a:t/>
              </a:r>
              <a:endParaRPr>
                <a:latin typeface="Century Gothic"/>
                <a:ea typeface="Century Gothic"/>
                <a:cs typeface="Century Gothic"/>
                <a:sym typeface="Century Gothic"/>
              </a:endParaRPr>
            </a:p>
          </p:txBody>
        </p:sp>
        <p:sp>
          <p:nvSpPr>
            <p:cNvPr id="258" name="Google Shape;258;p9"/>
            <p:cNvSpPr/>
            <p:nvPr/>
          </p:nvSpPr>
          <p:spPr>
            <a:xfrm>
              <a:off x="2906984" y="707313"/>
              <a:ext cx="203351" cy="203351"/>
            </a:xfrm>
            <a:prstGeom prst="rect">
              <a:avLst/>
            </a:prstGeom>
            <a:solidFill>
              <a:schemeClr val="lt1">
                <a:alpha val="89411"/>
              </a:schemeClr>
            </a:solidFill>
            <a:ln cap="flat" cmpd="sng" w="12700">
              <a:solidFill>
                <a:srgbClr val="44B78C"/>
              </a:solidFill>
              <a:prstDash val="solid"/>
              <a:miter lim="800000"/>
              <a:headEnd len="sm" w="sm" type="none"/>
              <a:tailEnd len="sm" w="sm" type="none"/>
            </a:ln>
          </p:spPr>
          <p:txBody>
            <a:bodyPr anchorCtr="0" anchor="ctr" bIns="91425" lIns="91425" spcFirstLastPara="1" rIns="91425" wrap="square" tIns="91425">
              <a:noAutofit/>
            </a:bodyPr>
            <a:lstStyle/>
            <a:p>
              <a:pPr indent="0" lvl="0" marL="0" marR="0" rtl="0" algn="just">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59" name="Google Shape;259;p9"/>
            <p:cNvSpPr/>
            <p:nvPr/>
          </p:nvSpPr>
          <p:spPr>
            <a:xfrm>
              <a:off x="2906984" y="0"/>
              <a:ext cx="2768056" cy="585011"/>
            </a:xfrm>
            <a:prstGeom prst="rect">
              <a:avLst/>
            </a:prstGeom>
            <a:noFill/>
            <a:ln>
              <a:noFill/>
            </a:ln>
          </p:spPr>
          <p:txBody>
            <a:bodyPr anchorCtr="0" anchor="ctr" bIns="91425" lIns="91425" spcFirstLastPara="1" rIns="91425" wrap="square" tIns="91425">
              <a:noAutofit/>
            </a:bodyPr>
            <a:lstStyle/>
            <a:p>
              <a:pPr indent="0" lvl="0" marL="0" marR="0" rtl="0" algn="just">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60" name="Google Shape;260;p9"/>
            <p:cNvSpPr txBox="1"/>
            <p:nvPr/>
          </p:nvSpPr>
          <p:spPr>
            <a:xfrm>
              <a:off x="2906984" y="0"/>
              <a:ext cx="2768056" cy="585011"/>
            </a:xfrm>
            <a:prstGeom prst="rect">
              <a:avLst/>
            </a:prstGeom>
            <a:noFill/>
            <a:ln>
              <a:noFill/>
            </a:ln>
          </p:spPr>
          <p:txBody>
            <a:bodyPr anchorCtr="0" anchor="ctr" bIns="44450" lIns="66675" spcFirstLastPara="1" rIns="66675" wrap="square" tIns="44450">
              <a:noAutofit/>
            </a:bodyPr>
            <a:lstStyle/>
            <a:p>
              <a:pPr indent="0" lvl="0" marL="0" rtl="0" algn="just">
                <a:spcBef>
                  <a:spcPts val="0"/>
                </a:spcBef>
                <a:spcAft>
                  <a:spcPts val="0"/>
                </a:spcAft>
                <a:buClr>
                  <a:schemeClr val="dk1"/>
                </a:buClr>
                <a:buFont typeface="Arial"/>
                <a:buNone/>
              </a:pPr>
              <a:r>
                <a:rPr lang="es-MX">
                  <a:solidFill>
                    <a:schemeClr val="dk1"/>
                  </a:solidFill>
                  <a:latin typeface="Century Gothic"/>
                  <a:ea typeface="Century Gothic"/>
                  <a:cs typeface="Century Gothic"/>
                  <a:sym typeface="Century Gothic"/>
                </a:rPr>
                <a:t>Invitar a otros actores de la comunidad, a donar juguetes a los orfanatos para mejorar la convivencia de las niñas y niños.</a:t>
              </a:r>
              <a:endParaRPr sz="3500">
                <a:solidFill>
                  <a:schemeClr val="dk1"/>
                </a:solidFill>
                <a:latin typeface="Century Gothic"/>
                <a:ea typeface="Century Gothic"/>
                <a:cs typeface="Century Gothic"/>
                <a:sym typeface="Century Gothic"/>
              </a:endParaRPr>
            </a:p>
          </p:txBody>
        </p:sp>
        <p:sp>
          <p:nvSpPr>
            <p:cNvPr id="261" name="Google Shape;261;p9"/>
            <p:cNvSpPr/>
            <p:nvPr/>
          </p:nvSpPr>
          <p:spPr>
            <a:xfrm>
              <a:off x="2906984" y="1181319"/>
              <a:ext cx="203346" cy="203346"/>
            </a:xfrm>
            <a:prstGeom prst="rect">
              <a:avLst/>
            </a:prstGeom>
            <a:solidFill>
              <a:schemeClr val="lt1"/>
            </a:solidFill>
            <a:ln cap="flat" cmpd="sng" w="12700">
              <a:solidFill>
                <a:srgbClr val="42BBAC"/>
              </a:solidFill>
              <a:prstDash val="solid"/>
              <a:miter lim="800000"/>
              <a:headEnd len="sm" w="sm" type="none"/>
              <a:tailEnd len="sm" w="sm" type="none"/>
            </a:ln>
          </p:spPr>
          <p:txBody>
            <a:bodyPr anchorCtr="0" anchor="ctr" bIns="91425" lIns="91425" spcFirstLastPara="1" rIns="91425" wrap="square" tIns="91425">
              <a:noAutofit/>
            </a:bodyPr>
            <a:lstStyle/>
            <a:p>
              <a:pPr indent="0" lvl="0" marL="0" marR="0" rtl="0" algn="just">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62" name="Google Shape;262;p9"/>
            <p:cNvSpPr/>
            <p:nvPr/>
          </p:nvSpPr>
          <p:spPr>
            <a:xfrm>
              <a:off x="3100748" y="1045991"/>
              <a:ext cx="2574292" cy="474000"/>
            </a:xfrm>
            <a:prstGeom prst="rect">
              <a:avLst/>
            </a:prstGeom>
            <a:noFill/>
            <a:ln>
              <a:noFill/>
            </a:ln>
          </p:spPr>
          <p:txBody>
            <a:bodyPr anchorCtr="0" anchor="ctr" bIns="91425" lIns="91425" spcFirstLastPara="1" rIns="91425" wrap="square" tIns="91425">
              <a:noAutofit/>
            </a:bodyPr>
            <a:lstStyle/>
            <a:p>
              <a:pPr indent="0" lvl="0" marL="0" marR="0" rtl="0" algn="just">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63" name="Google Shape;263;p9"/>
            <p:cNvSpPr txBox="1"/>
            <p:nvPr/>
          </p:nvSpPr>
          <p:spPr>
            <a:xfrm>
              <a:off x="3100748" y="1045991"/>
              <a:ext cx="2574292" cy="474000"/>
            </a:xfrm>
            <a:prstGeom prst="rect">
              <a:avLst/>
            </a:prstGeom>
            <a:noFill/>
            <a:ln>
              <a:noFill/>
            </a:ln>
          </p:spPr>
          <p:txBody>
            <a:bodyPr anchorCtr="0" anchor="ctr" bIns="99550" lIns="99550" spcFirstLastPara="1" rIns="99550" wrap="square" tIns="99550">
              <a:noAutofit/>
            </a:bodyPr>
            <a:lstStyle/>
            <a:p>
              <a:pPr indent="0" lvl="0" marL="0" marR="0" rtl="0" algn="just">
                <a:lnSpc>
                  <a:spcPct val="100000"/>
                </a:lnSpc>
                <a:spcBef>
                  <a:spcPts val="0"/>
                </a:spcBef>
                <a:spcAft>
                  <a:spcPts val="0"/>
                </a:spcAft>
                <a:buNone/>
              </a:pPr>
              <a:r>
                <a:rPr b="1" lang="es-MX">
                  <a:latin typeface="Century Gothic"/>
                  <a:ea typeface="Century Gothic"/>
                  <a:cs typeface="Century Gothic"/>
                  <a:sym typeface="Century Gothic"/>
                </a:rPr>
                <a:t>Buscar el apoyo de pequeños comercios para incrementar la donación de juguetes</a:t>
              </a:r>
              <a:endParaRPr/>
            </a:p>
          </p:txBody>
        </p:sp>
        <p:sp>
          <p:nvSpPr>
            <p:cNvPr id="264" name="Google Shape;264;p9"/>
            <p:cNvSpPr/>
            <p:nvPr/>
          </p:nvSpPr>
          <p:spPr>
            <a:xfrm>
              <a:off x="2906984" y="1655320"/>
              <a:ext cx="203346" cy="203346"/>
            </a:xfrm>
            <a:prstGeom prst="rect">
              <a:avLst/>
            </a:prstGeom>
            <a:solidFill>
              <a:schemeClr val="lt1"/>
            </a:solidFill>
            <a:ln cap="flat" cmpd="sng" w="12700">
              <a:solidFill>
                <a:srgbClr val="44B78C"/>
              </a:solidFill>
              <a:prstDash val="solid"/>
              <a:miter lim="800000"/>
              <a:headEnd len="sm" w="sm" type="none"/>
              <a:tailEnd len="sm" w="sm" type="none"/>
            </a:ln>
          </p:spPr>
          <p:txBody>
            <a:bodyPr anchorCtr="0" anchor="ctr" bIns="91425" lIns="91425" spcFirstLastPara="1" rIns="91425" wrap="square" tIns="91425">
              <a:noAutofit/>
            </a:bodyPr>
            <a:lstStyle/>
            <a:p>
              <a:pPr indent="0" lvl="0" marL="0" marR="0" rtl="0" algn="just">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65" name="Google Shape;265;p9"/>
            <p:cNvSpPr/>
            <p:nvPr/>
          </p:nvSpPr>
          <p:spPr>
            <a:xfrm>
              <a:off x="3100748" y="1519992"/>
              <a:ext cx="2574292" cy="474000"/>
            </a:xfrm>
            <a:prstGeom prst="rect">
              <a:avLst/>
            </a:prstGeom>
            <a:noFill/>
            <a:ln>
              <a:noFill/>
            </a:ln>
          </p:spPr>
          <p:txBody>
            <a:bodyPr anchorCtr="0" anchor="ctr" bIns="91425" lIns="91425" spcFirstLastPara="1" rIns="91425" wrap="square" tIns="91425">
              <a:noAutofit/>
            </a:bodyPr>
            <a:lstStyle/>
            <a:p>
              <a:pPr indent="0" lvl="0" marL="0" marR="0" rtl="0" algn="just">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66" name="Google Shape;266;p9"/>
            <p:cNvSpPr txBox="1"/>
            <p:nvPr/>
          </p:nvSpPr>
          <p:spPr>
            <a:xfrm>
              <a:off x="3100748" y="1519992"/>
              <a:ext cx="2574292" cy="474000"/>
            </a:xfrm>
            <a:prstGeom prst="rect">
              <a:avLst/>
            </a:prstGeom>
            <a:noFill/>
            <a:ln>
              <a:noFill/>
            </a:ln>
          </p:spPr>
          <p:txBody>
            <a:bodyPr anchorCtr="0" anchor="ctr" bIns="99550" lIns="99550" spcFirstLastPara="1" rIns="99550" wrap="square" tIns="99550">
              <a:noAutofit/>
            </a:bodyPr>
            <a:lstStyle/>
            <a:p>
              <a:pPr indent="0" lvl="0" marL="0" marR="0" rtl="0" algn="just">
                <a:lnSpc>
                  <a:spcPct val="100000"/>
                </a:lnSpc>
                <a:spcBef>
                  <a:spcPts val="0"/>
                </a:spcBef>
                <a:spcAft>
                  <a:spcPts val="0"/>
                </a:spcAft>
                <a:buClr>
                  <a:srgbClr val="000000"/>
                </a:buClr>
                <a:buSzPts val="1400"/>
                <a:buFont typeface="Arial"/>
                <a:buNone/>
              </a:pPr>
              <a:r>
                <a:rPr b="0" i="0" lang="es-MX" sz="1400" u="none" cap="none" strike="noStrike">
                  <a:solidFill>
                    <a:schemeClr val="dk1"/>
                  </a:solidFill>
                  <a:latin typeface="Century Gothic"/>
                  <a:ea typeface="Century Gothic"/>
                  <a:cs typeface="Century Gothic"/>
                  <a:sym typeface="Century Gothic"/>
                </a:rPr>
                <a:t>Del 25 de noviembre al 1 de diciembre</a:t>
              </a:r>
              <a:endParaRPr b="0" i="0" sz="1400" u="none" cap="none" strike="noStrike">
                <a:solidFill>
                  <a:schemeClr val="dk1"/>
                </a:solidFill>
                <a:latin typeface="Century Gothic"/>
                <a:ea typeface="Century Gothic"/>
                <a:cs typeface="Century Gothic"/>
                <a:sym typeface="Century Gothic"/>
              </a:endParaRPr>
            </a:p>
          </p:txBody>
        </p:sp>
        <p:sp>
          <p:nvSpPr>
            <p:cNvPr id="267" name="Google Shape;267;p9"/>
            <p:cNvSpPr/>
            <p:nvPr/>
          </p:nvSpPr>
          <p:spPr>
            <a:xfrm>
              <a:off x="2906984" y="2129321"/>
              <a:ext cx="203346" cy="203346"/>
            </a:xfrm>
            <a:prstGeom prst="rect">
              <a:avLst/>
            </a:prstGeom>
            <a:solidFill>
              <a:schemeClr val="lt1"/>
            </a:solidFill>
            <a:ln cap="flat" cmpd="sng" w="12700">
              <a:solidFill>
                <a:srgbClr val="44B56D"/>
              </a:solidFill>
              <a:prstDash val="solid"/>
              <a:miter lim="800000"/>
              <a:headEnd len="sm" w="sm" type="none"/>
              <a:tailEnd len="sm" w="sm" type="none"/>
            </a:ln>
          </p:spPr>
          <p:txBody>
            <a:bodyPr anchorCtr="0" anchor="ctr" bIns="91425" lIns="91425" spcFirstLastPara="1" rIns="91425" wrap="square" tIns="91425">
              <a:noAutofit/>
            </a:bodyPr>
            <a:lstStyle/>
            <a:p>
              <a:pPr indent="0" lvl="0" marL="0" marR="0" rtl="0" algn="just">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68" name="Google Shape;268;p9"/>
            <p:cNvSpPr/>
            <p:nvPr/>
          </p:nvSpPr>
          <p:spPr>
            <a:xfrm>
              <a:off x="3100748" y="1993993"/>
              <a:ext cx="2574292" cy="474000"/>
            </a:xfrm>
            <a:prstGeom prst="rect">
              <a:avLst/>
            </a:prstGeom>
            <a:noFill/>
            <a:ln>
              <a:noFill/>
            </a:ln>
          </p:spPr>
          <p:txBody>
            <a:bodyPr anchorCtr="0" anchor="ctr" bIns="91425" lIns="91425" spcFirstLastPara="1" rIns="91425" wrap="square" tIns="91425">
              <a:noAutofit/>
            </a:bodyPr>
            <a:lstStyle/>
            <a:p>
              <a:pPr indent="0" lvl="0" marL="0" marR="0" rtl="0" algn="just">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69" name="Google Shape;269;p9"/>
            <p:cNvSpPr txBox="1"/>
            <p:nvPr/>
          </p:nvSpPr>
          <p:spPr>
            <a:xfrm>
              <a:off x="3100748" y="1993993"/>
              <a:ext cx="2574292" cy="474000"/>
            </a:xfrm>
            <a:prstGeom prst="rect">
              <a:avLst/>
            </a:prstGeom>
            <a:noFill/>
            <a:ln>
              <a:noFill/>
            </a:ln>
          </p:spPr>
          <p:txBody>
            <a:bodyPr anchorCtr="0" anchor="ctr" bIns="99550" lIns="99550" spcFirstLastPara="1" rIns="99550" wrap="square" tIns="99550">
              <a:noAutofit/>
            </a:bodyPr>
            <a:lstStyle/>
            <a:p>
              <a:pPr indent="0" lvl="0" marL="0" marR="0" rtl="0" algn="just">
                <a:lnSpc>
                  <a:spcPct val="100000"/>
                </a:lnSpc>
                <a:spcBef>
                  <a:spcPts val="0"/>
                </a:spcBef>
                <a:spcAft>
                  <a:spcPts val="0"/>
                </a:spcAft>
                <a:buClr>
                  <a:srgbClr val="000000"/>
                </a:buClr>
                <a:buSzPts val="1400"/>
                <a:buFont typeface="Arial"/>
                <a:buNone/>
              </a:pPr>
              <a:r>
                <a:rPr b="0" i="0" lang="es-MX" sz="1400" u="none" cap="none" strike="noStrike">
                  <a:solidFill>
                    <a:schemeClr val="dk1"/>
                  </a:solidFill>
                  <a:latin typeface="Century Gothic"/>
                  <a:ea typeface="Century Gothic"/>
                  <a:cs typeface="Century Gothic"/>
                  <a:sym typeface="Century Gothic"/>
                </a:rPr>
                <a:t>Miguel y Cecilia Rico</a:t>
              </a:r>
              <a:endParaRPr b="0" i="0" sz="1400" u="none" cap="none" strike="noStrike">
                <a:solidFill>
                  <a:schemeClr val="dk1"/>
                </a:solidFill>
                <a:latin typeface="Century Gothic"/>
                <a:ea typeface="Century Gothic"/>
                <a:cs typeface="Century Gothic"/>
                <a:sym typeface="Century Gothic"/>
              </a:endParaRPr>
            </a:p>
          </p:txBody>
        </p:sp>
        <p:sp>
          <p:nvSpPr>
            <p:cNvPr id="270" name="Google Shape;270;p9"/>
            <p:cNvSpPr/>
            <p:nvPr/>
          </p:nvSpPr>
          <p:spPr>
            <a:xfrm>
              <a:off x="5813443" y="585011"/>
              <a:ext cx="2768056" cy="325653"/>
            </a:xfrm>
            <a:prstGeom prst="rect">
              <a:avLst/>
            </a:prstGeom>
            <a:solidFill>
              <a:srgbClr val="6FAA47"/>
            </a:solidFill>
            <a:ln cap="flat" cmpd="sng" w="12700">
              <a:solidFill>
                <a:srgbClr val="6FAA47"/>
              </a:solidFill>
              <a:prstDash val="solid"/>
              <a:miter lim="800000"/>
              <a:headEnd len="sm" w="sm" type="none"/>
              <a:tailEnd len="sm" w="sm" type="none"/>
            </a:ln>
          </p:spPr>
          <p:txBody>
            <a:bodyPr anchorCtr="0" anchor="ctr" bIns="91425" lIns="91425" spcFirstLastPara="1" rIns="91425" wrap="square" tIns="91425">
              <a:noAutofit/>
            </a:bodyPr>
            <a:lstStyle/>
            <a:p>
              <a:pPr indent="0" lvl="0" marL="0" marR="0" rtl="0" algn="just">
                <a:lnSpc>
                  <a:spcPct val="100000"/>
                </a:lnSpc>
                <a:spcBef>
                  <a:spcPts val="0"/>
                </a:spcBef>
                <a:spcAft>
                  <a:spcPts val="0"/>
                </a:spcAft>
                <a:buClr>
                  <a:srgbClr val="000000"/>
                </a:buClr>
                <a:buSzPts val="1400"/>
                <a:buFont typeface="Arial"/>
                <a:buNone/>
              </a:pPr>
              <a:r>
                <a:t/>
              </a:r>
              <a:endParaRPr>
                <a:latin typeface="Century Gothic"/>
                <a:ea typeface="Century Gothic"/>
                <a:cs typeface="Century Gothic"/>
                <a:sym typeface="Century Gothic"/>
              </a:endParaRPr>
            </a:p>
          </p:txBody>
        </p:sp>
        <p:sp>
          <p:nvSpPr>
            <p:cNvPr id="271" name="Google Shape;271;p9"/>
            <p:cNvSpPr/>
            <p:nvPr/>
          </p:nvSpPr>
          <p:spPr>
            <a:xfrm>
              <a:off x="5813443" y="707313"/>
              <a:ext cx="203351" cy="203351"/>
            </a:xfrm>
            <a:prstGeom prst="rect">
              <a:avLst/>
            </a:prstGeom>
            <a:solidFill>
              <a:schemeClr val="lt1">
                <a:alpha val="89411"/>
              </a:schemeClr>
            </a:solidFill>
            <a:ln cap="flat" cmpd="sng" w="12700">
              <a:solidFill>
                <a:srgbClr val="6FAA47"/>
              </a:solidFill>
              <a:prstDash val="solid"/>
              <a:miter lim="800000"/>
              <a:headEnd len="sm" w="sm" type="none"/>
              <a:tailEnd len="sm" w="sm" type="none"/>
            </a:ln>
          </p:spPr>
          <p:txBody>
            <a:bodyPr anchorCtr="0" anchor="ctr" bIns="91425" lIns="91425" spcFirstLastPara="1" rIns="91425" wrap="square" tIns="91425">
              <a:noAutofit/>
            </a:bodyPr>
            <a:lstStyle/>
            <a:p>
              <a:pPr indent="0" lvl="0" marL="0" marR="0" rtl="0" algn="just">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72" name="Google Shape;272;p9"/>
            <p:cNvSpPr/>
            <p:nvPr/>
          </p:nvSpPr>
          <p:spPr>
            <a:xfrm>
              <a:off x="5813443" y="0"/>
              <a:ext cx="2768056" cy="585011"/>
            </a:xfrm>
            <a:prstGeom prst="rect">
              <a:avLst/>
            </a:prstGeom>
            <a:noFill/>
            <a:ln>
              <a:noFill/>
            </a:ln>
          </p:spPr>
          <p:txBody>
            <a:bodyPr anchorCtr="0" anchor="ctr" bIns="91425" lIns="91425" spcFirstLastPara="1" rIns="91425" wrap="square" tIns="91425">
              <a:noAutofit/>
            </a:bodyPr>
            <a:lstStyle/>
            <a:p>
              <a:pPr indent="0" lvl="0" marL="0" marR="0" rtl="0" algn="just">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73" name="Google Shape;273;p9"/>
            <p:cNvSpPr txBox="1"/>
            <p:nvPr/>
          </p:nvSpPr>
          <p:spPr>
            <a:xfrm>
              <a:off x="5813443" y="0"/>
              <a:ext cx="2768100" cy="585000"/>
            </a:xfrm>
            <a:prstGeom prst="rect">
              <a:avLst/>
            </a:prstGeom>
            <a:noFill/>
            <a:ln>
              <a:noFill/>
            </a:ln>
          </p:spPr>
          <p:txBody>
            <a:bodyPr anchorCtr="0" anchor="ctr" bIns="44450" lIns="66675" spcFirstLastPara="1" rIns="66675" wrap="square" tIns="44450">
              <a:noAutofit/>
            </a:bodyPr>
            <a:lstStyle/>
            <a:p>
              <a:pPr indent="0" lvl="0" marL="0" rtl="0" algn="just">
                <a:spcBef>
                  <a:spcPts val="0"/>
                </a:spcBef>
                <a:spcAft>
                  <a:spcPts val="0"/>
                </a:spcAft>
                <a:buClr>
                  <a:schemeClr val="dk1"/>
                </a:buClr>
                <a:buSzPts val="1400"/>
                <a:buFont typeface="Arial"/>
                <a:buNone/>
              </a:pPr>
              <a:r>
                <a:rPr lang="es-MX">
                  <a:solidFill>
                    <a:schemeClr val="dk1"/>
                  </a:solidFill>
                  <a:latin typeface="Century Gothic"/>
                  <a:ea typeface="Century Gothic"/>
                  <a:cs typeface="Century Gothic"/>
                  <a:sym typeface="Century Gothic"/>
                </a:rPr>
                <a:t>Donar  juguetes en épocas decembrina, para las niñas y niños de los orfanatos.</a:t>
              </a:r>
              <a:endParaRPr sz="3500">
                <a:solidFill>
                  <a:schemeClr val="dk1"/>
                </a:solidFill>
                <a:latin typeface="Century Gothic"/>
                <a:ea typeface="Century Gothic"/>
                <a:cs typeface="Century Gothic"/>
                <a:sym typeface="Century Gothic"/>
              </a:endParaRPr>
            </a:p>
          </p:txBody>
        </p:sp>
        <p:sp>
          <p:nvSpPr>
            <p:cNvPr id="274" name="Google Shape;274;p9"/>
            <p:cNvSpPr/>
            <p:nvPr/>
          </p:nvSpPr>
          <p:spPr>
            <a:xfrm>
              <a:off x="5813443" y="1181319"/>
              <a:ext cx="203346" cy="203346"/>
            </a:xfrm>
            <a:prstGeom prst="rect">
              <a:avLst/>
            </a:prstGeom>
            <a:solidFill>
              <a:schemeClr val="lt1"/>
            </a:solidFill>
            <a:ln cap="flat" cmpd="sng" w="12700">
              <a:solidFill>
                <a:srgbClr val="45B150"/>
              </a:solidFill>
              <a:prstDash val="solid"/>
              <a:miter lim="800000"/>
              <a:headEnd len="sm" w="sm" type="none"/>
              <a:tailEnd len="sm" w="sm" type="none"/>
            </a:ln>
          </p:spPr>
          <p:txBody>
            <a:bodyPr anchorCtr="0" anchor="ctr" bIns="91425" lIns="91425" spcFirstLastPara="1" rIns="91425" wrap="square" tIns="91425">
              <a:noAutofit/>
            </a:bodyPr>
            <a:lstStyle/>
            <a:p>
              <a:pPr indent="0" lvl="0" marL="0" marR="0" rtl="0" algn="just">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75" name="Google Shape;275;p9"/>
            <p:cNvSpPr/>
            <p:nvPr/>
          </p:nvSpPr>
          <p:spPr>
            <a:xfrm>
              <a:off x="6007207" y="1045991"/>
              <a:ext cx="2574292" cy="474000"/>
            </a:xfrm>
            <a:prstGeom prst="rect">
              <a:avLst/>
            </a:prstGeom>
            <a:noFill/>
            <a:ln>
              <a:noFill/>
            </a:ln>
          </p:spPr>
          <p:txBody>
            <a:bodyPr anchorCtr="0" anchor="ctr" bIns="91425" lIns="91425" spcFirstLastPara="1" rIns="91425" wrap="square" tIns="91425">
              <a:noAutofit/>
            </a:bodyPr>
            <a:lstStyle/>
            <a:p>
              <a:pPr indent="0" lvl="0" marL="0" marR="0" rtl="0" algn="just">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76" name="Google Shape;276;p9"/>
            <p:cNvSpPr txBox="1"/>
            <p:nvPr/>
          </p:nvSpPr>
          <p:spPr>
            <a:xfrm>
              <a:off x="6007207" y="1045991"/>
              <a:ext cx="2574292" cy="474000"/>
            </a:xfrm>
            <a:prstGeom prst="rect">
              <a:avLst/>
            </a:prstGeom>
            <a:noFill/>
            <a:ln>
              <a:noFill/>
            </a:ln>
          </p:spPr>
          <p:txBody>
            <a:bodyPr anchorCtr="0" anchor="ctr" bIns="99550" lIns="99550" spcFirstLastPara="1" rIns="99550" wrap="square" tIns="99550">
              <a:noAutofit/>
            </a:bodyPr>
            <a:lstStyle/>
            <a:p>
              <a:pPr indent="0" lvl="0" marL="0" marR="0" rtl="0" algn="just">
                <a:lnSpc>
                  <a:spcPct val="100000"/>
                </a:lnSpc>
                <a:spcBef>
                  <a:spcPts val="0"/>
                </a:spcBef>
                <a:spcAft>
                  <a:spcPts val="0"/>
                </a:spcAft>
                <a:buClr>
                  <a:srgbClr val="000000"/>
                </a:buClr>
                <a:buSzPts val="1400"/>
                <a:buFont typeface="Arial"/>
                <a:buNone/>
              </a:pPr>
              <a:r>
                <a:rPr b="1" lang="es-MX">
                  <a:solidFill>
                    <a:schemeClr val="dk1"/>
                  </a:solidFill>
                  <a:latin typeface="Century Gothic"/>
                  <a:ea typeface="Century Gothic"/>
                  <a:cs typeface="Century Gothic"/>
                  <a:sym typeface="Century Gothic"/>
                </a:rPr>
                <a:t>Hacer campaña de recolección de juguetes y entregarlos a las niñas y niños de los orfanatos</a:t>
              </a:r>
              <a:endParaRPr b="1">
                <a:solidFill>
                  <a:schemeClr val="dk1"/>
                </a:solidFill>
                <a:latin typeface="Century Gothic"/>
                <a:ea typeface="Century Gothic"/>
                <a:cs typeface="Century Gothic"/>
                <a:sym typeface="Century Gothic"/>
              </a:endParaRPr>
            </a:p>
          </p:txBody>
        </p:sp>
        <p:sp>
          <p:nvSpPr>
            <p:cNvPr id="277" name="Google Shape;277;p9"/>
            <p:cNvSpPr/>
            <p:nvPr/>
          </p:nvSpPr>
          <p:spPr>
            <a:xfrm>
              <a:off x="5813443" y="1655320"/>
              <a:ext cx="203346" cy="203346"/>
            </a:xfrm>
            <a:prstGeom prst="rect">
              <a:avLst/>
            </a:prstGeom>
            <a:solidFill>
              <a:schemeClr val="lt1"/>
            </a:solidFill>
            <a:ln cap="flat" cmpd="sng" w="12700">
              <a:solidFill>
                <a:srgbClr val="54AD46"/>
              </a:solidFill>
              <a:prstDash val="solid"/>
              <a:miter lim="800000"/>
              <a:headEnd len="sm" w="sm" type="none"/>
              <a:tailEnd len="sm" w="sm" type="none"/>
            </a:ln>
          </p:spPr>
          <p:txBody>
            <a:bodyPr anchorCtr="0" anchor="ctr" bIns="91425" lIns="91425" spcFirstLastPara="1" rIns="91425" wrap="square" tIns="91425">
              <a:noAutofit/>
            </a:bodyPr>
            <a:lstStyle/>
            <a:p>
              <a:pPr indent="0" lvl="0" marL="0" marR="0" rtl="0" algn="just">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78" name="Google Shape;278;p9"/>
            <p:cNvSpPr/>
            <p:nvPr/>
          </p:nvSpPr>
          <p:spPr>
            <a:xfrm>
              <a:off x="6007207" y="1519992"/>
              <a:ext cx="2574292" cy="474000"/>
            </a:xfrm>
            <a:prstGeom prst="rect">
              <a:avLst/>
            </a:prstGeom>
            <a:noFill/>
            <a:ln>
              <a:noFill/>
            </a:ln>
          </p:spPr>
          <p:txBody>
            <a:bodyPr anchorCtr="0" anchor="ctr" bIns="91425" lIns="91425" spcFirstLastPara="1" rIns="91425" wrap="square" tIns="91425">
              <a:noAutofit/>
            </a:bodyPr>
            <a:lstStyle/>
            <a:p>
              <a:pPr indent="0" lvl="0" marL="0" marR="0" rtl="0" algn="just">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79" name="Google Shape;279;p9"/>
            <p:cNvSpPr txBox="1"/>
            <p:nvPr/>
          </p:nvSpPr>
          <p:spPr>
            <a:xfrm>
              <a:off x="6007207" y="1519992"/>
              <a:ext cx="2574292" cy="474000"/>
            </a:xfrm>
            <a:prstGeom prst="rect">
              <a:avLst/>
            </a:prstGeom>
            <a:noFill/>
            <a:ln>
              <a:noFill/>
            </a:ln>
          </p:spPr>
          <p:txBody>
            <a:bodyPr anchorCtr="0" anchor="ctr" bIns="99550" lIns="99550" spcFirstLastPara="1" rIns="99550" wrap="square" tIns="99550">
              <a:noAutofit/>
            </a:bodyPr>
            <a:lstStyle/>
            <a:p>
              <a:pPr indent="0" lvl="0" marL="0" marR="0" rtl="0" algn="just">
                <a:lnSpc>
                  <a:spcPct val="100000"/>
                </a:lnSpc>
                <a:spcBef>
                  <a:spcPts val="0"/>
                </a:spcBef>
                <a:spcAft>
                  <a:spcPts val="0"/>
                </a:spcAft>
                <a:buClr>
                  <a:srgbClr val="000000"/>
                </a:buClr>
                <a:buSzPts val="1400"/>
                <a:buFont typeface="Arial"/>
                <a:buNone/>
              </a:pPr>
              <a:r>
                <a:rPr lang="es-MX">
                  <a:solidFill>
                    <a:schemeClr val="dk1"/>
                  </a:solidFill>
                  <a:latin typeface="Century Gothic"/>
                  <a:ea typeface="Century Gothic"/>
                  <a:cs typeface="Century Gothic"/>
                  <a:sym typeface="Century Gothic"/>
                </a:rPr>
                <a:t>24 de diciembre del 2020</a:t>
              </a:r>
              <a:endParaRPr b="0" i="0" sz="1400" u="none" cap="none" strike="noStrike">
                <a:solidFill>
                  <a:schemeClr val="dk1"/>
                </a:solidFill>
                <a:latin typeface="Century Gothic"/>
                <a:ea typeface="Century Gothic"/>
                <a:cs typeface="Century Gothic"/>
                <a:sym typeface="Century Gothic"/>
              </a:endParaRPr>
            </a:p>
          </p:txBody>
        </p:sp>
        <p:sp>
          <p:nvSpPr>
            <p:cNvPr id="280" name="Google Shape;280;p9"/>
            <p:cNvSpPr/>
            <p:nvPr/>
          </p:nvSpPr>
          <p:spPr>
            <a:xfrm>
              <a:off x="5813443" y="2129321"/>
              <a:ext cx="203346" cy="203346"/>
            </a:xfrm>
            <a:prstGeom prst="rect">
              <a:avLst/>
            </a:prstGeom>
            <a:solidFill>
              <a:schemeClr val="lt1"/>
            </a:solidFill>
            <a:ln cap="flat" cmpd="sng" w="12700">
              <a:solidFill>
                <a:srgbClr val="6FAA47"/>
              </a:solidFill>
              <a:prstDash val="solid"/>
              <a:miter lim="800000"/>
              <a:headEnd len="sm" w="sm" type="none"/>
              <a:tailEnd len="sm" w="sm" type="none"/>
            </a:ln>
          </p:spPr>
          <p:txBody>
            <a:bodyPr anchorCtr="0" anchor="ctr" bIns="91425" lIns="91425" spcFirstLastPara="1" rIns="91425" wrap="square" tIns="91425">
              <a:noAutofit/>
            </a:bodyPr>
            <a:lstStyle/>
            <a:p>
              <a:pPr indent="0" lvl="0" marL="0" marR="0" rtl="0" algn="just">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81" name="Google Shape;281;p9"/>
            <p:cNvSpPr/>
            <p:nvPr/>
          </p:nvSpPr>
          <p:spPr>
            <a:xfrm>
              <a:off x="6007207" y="1993993"/>
              <a:ext cx="2574292" cy="474000"/>
            </a:xfrm>
            <a:prstGeom prst="rect">
              <a:avLst/>
            </a:prstGeom>
            <a:noFill/>
            <a:ln>
              <a:noFill/>
            </a:ln>
          </p:spPr>
          <p:txBody>
            <a:bodyPr anchorCtr="0" anchor="ctr" bIns="91425" lIns="91425" spcFirstLastPara="1" rIns="91425" wrap="square" tIns="91425">
              <a:noAutofit/>
            </a:bodyPr>
            <a:lstStyle/>
            <a:p>
              <a:pPr indent="0" lvl="0" marL="0" marR="0" rtl="0" algn="just">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82" name="Google Shape;282;p9"/>
            <p:cNvSpPr txBox="1"/>
            <p:nvPr/>
          </p:nvSpPr>
          <p:spPr>
            <a:xfrm>
              <a:off x="6007207" y="1993993"/>
              <a:ext cx="2574292" cy="474000"/>
            </a:xfrm>
            <a:prstGeom prst="rect">
              <a:avLst/>
            </a:prstGeom>
            <a:noFill/>
            <a:ln>
              <a:noFill/>
            </a:ln>
          </p:spPr>
          <p:txBody>
            <a:bodyPr anchorCtr="0" anchor="ctr" bIns="99550" lIns="99550" spcFirstLastPara="1" rIns="99550" wrap="square" tIns="99550">
              <a:noAutofit/>
            </a:bodyPr>
            <a:lstStyle/>
            <a:p>
              <a:pPr indent="0" lvl="0" marL="0" rtl="0" algn="just">
                <a:spcBef>
                  <a:spcPts val="0"/>
                </a:spcBef>
                <a:spcAft>
                  <a:spcPts val="0"/>
                </a:spcAft>
                <a:buClr>
                  <a:schemeClr val="dk1"/>
                </a:buClr>
                <a:buSzPts val="1400"/>
                <a:buFont typeface="Arial"/>
                <a:buNone/>
              </a:pPr>
              <a:r>
                <a:rPr lang="es-MX">
                  <a:solidFill>
                    <a:schemeClr val="dk1"/>
                  </a:solidFill>
                  <a:latin typeface="Century Gothic"/>
                  <a:ea typeface="Century Gothic"/>
                  <a:cs typeface="Century Gothic"/>
                  <a:sym typeface="Century Gothic"/>
                </a:rPr>
                <a:t>Miguel y Cecilia Rico</a:t>
              </a:r>
              <a:endParaRPr>
                <a:solidFill>
                  <a:schemeClr val="dk1"/>
                </a:solidFill>
                <a:latin typeface="Century Gothic"/>
                <a:ea typeface="Century Gothic"/>
                <a:cs typeface="Century Gothic"/>
                <a:sym typeface="Century Gothic"/>
              </a:endParaRPr>
            </a:p>
          </p:txBody>
        </p:sp>
      </p:grpSp>
      <p:pic>
        <p:nvPicPr>
          <p:cNvPr id="283" name="Google Shape;283;p9"/>
          <p:cNvPicPr preferRelativeResize="0"/>
          <p:nvPr/>
        </p:nvPicPr>
        <p:blipFill rotWithShape="1">
          <a:blip r:embed="rId6">
            <a:alphaModFix/>
          </a:blip>
          <a:srcRect b="0" l="0" r="0" t="0"/>
          <a:stretch/>
        </p:blipFill>
        <p:spPr>
          <a:xfrm>
            <a:off x="9837876" y="924275"/>
            <a:ext cx="2204400" cy="914475"/>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7" name="Shape 287"/>
        <p:cNvGrpSpPr/>
        <p:nvPr/>
      </p:nvGrpSpPr>
      <p:grpSpPr>
        <a:xfrm>
          <a:off x="0" y="0"/>
          <a:ext cx="0" cy="0"/>
          <a:chOff x="0" y="0"/>
          <a:chExt cx="0" cy="0"/>
        </a:xfrm>
      </p:grpSpPr>
      <p:pic>
        <p:nvPicPr>
          <p:cNvPr id="288" name="Google Shape;288;p11"/>
          <p:cNvPicPr preferRelativeResize="0"/>
          <p:nvPr/>
        </p:nvPicPr>
        <p:blipFill rotWithShape="1">
          <a:blip r:embed="rId3">
            <a:alphaModFix/>
          </a:blip>
          <a:srcRect b="37263" l="0" r="0" t="0"/>
          <a:stretch/>
        </p:blipFill>
        <p:spPr>
          <a:xfrm>
            <a:off x="0" y="-31750"/>
            <a:ext cx="12192000" cy="833438"/>
          </a:xfrm>
          <a:prstGeom prst="rect">
            <a:avLst/>
          </a:prstGeom>
          <a:noFill/>
          <a:ln>
            <a:noFill/>
          </a:ln>
        </p:spPr>
      </p:pic>
      <p:pic>
        <p:nvPicPr>
          <p:cNvPr id="289" name="Google Shape;289;p11"/>
          <p:cNvPicPr preferRelativeResize="0"/>
          <p:nvPr/>
        </p:nvPicPr>
        <p:blipFill rotWithShape="1">
          <a:blip r:embed="rId4">
            <a:alphaModFix/>
          </a:blip>
          <a:srcRect b="0" l="0" r="0" t="0"/>
          <a:stretch/>
        </p:blipFill>
        <p:spPr>
          <a:xfrm>
            <a:off x="11079163" y="6191250"/>
            <a:ext cx="833437" cy="503238"/>
          </a:xfrm>
          <a:prstGeom prst="rect">
            <a:avLst/>
          </a:prstGeom>
          <a:noFill/>
          <a:ln>
            <a:noFill/>
          </a:ln>
        </p:spPr>
      </p:pic>
      <p:pic>
        <p:nvPicPr>
          <p:cNvPr id="290" name="Google Shape;290;p11"/>
          <p:cNvPicPr preferRelativeResize="0"/>
          <p:nvPr/>
        </p:nvPicPr>
        <p:blipFill rotWithShape="1">
          <a:blip r:embed="rId5">
            <a:alphaModFix/>
          </a:blip>
          <a:srcRect b="52797" l="38151" r="37886" t="34995"/>
          <a:stretch/>
        </p:blipFill>
        <p:spPr>
          <a:xfrm>
            <a:off x="9136063" y="6175375"/>
            <a:ext cx="1814512" cy="519113"/>
          </a:xfrm>
          <a:prstGeom prst="rect">
            <a:avLst/>
          </a:prstGeom>
          <a:noFill/>
          <a:ln>
            <a:noFill/>
          </a:ln>
        </p:spPr>
      </p:pic>
      <p:sp>
        <p:nvSpPr>
          <p:cNvPr id="291" name="Google Shape;291;p11"/>
          <p:cNvSpPr/>
          <p:nvPr/>
        </p:nvSpPr>
        <p:spPr>
          <a:xfrm>
            <a:off x="540552" y="945892"/>
            <a:ext cx="1717138" cy="646331"/>
          </a:xfrm>
          <a:prstGeom prst="rect">
            <a:avLst/>
          </a:prstGeom>
          <a:noFill/>
          <a:ln>
            <a:noFill/>
          </a:ln>
        </p:spPr>
        <p:txBody>
          <a:bodyPr anchorCtr="0" anchor="t" bIns="45700" lIns="91425" spcFirstLastPara="1" rIns="91425" wrap="square" tIns="45700">
            <a:spAutoFit/>
          </a:bodyPr>
          <a:lstStyle/>
          <a:p>
            <a:pPr indent="-342900" lvl="0" marL="342900" marR="0" rtl="0" algn="ctr">
              <a:lnSpc>
                <a:spcPct val="150000"/>
              </a:lnSpc>
              <a:spcBef>
                <a:spcPts val="0"/>
              </a:spcBef>
              <a:spcAft>
                <a:spcPts val="0"/>
              </a:spcAft>
              <a:buClr>
                <a:srgbClr val="000000"/>
              </a:buClr>
              <a:buSzPts val="2400"/>
              <a:buFont typeface="Arial"/>
              <a:buNone/>
            </a:pPr>
            <a:r>
              <a:rPr b="1" i="0" lang="es-MX" sz="2400" u="none" cap="none" strike="noStrike">
                <a:solidFill>
                  <a:srgbClr val="0A4C86"/>
                </a:solidFill>
                <a:latin typeface="Century Gothic"/>
                <a:ea typeface="Century Gothic"/>
                <a:cs typeface="Century Gothic"/>
                <a:sym typeface="Century Gothic"/>
              </a:rPr>
              <a:t>RECURSOS</a:t>
            </a:r>
            <a:endParaRPr b="0" i="0" sz="1400" u="none" cap="none" strike="noStrike">
              <a:solidFill>
                <a:srgbClr val="000000"/>
              </a:solidFill>
              <a:latin typeface="Arial"/>
              <a:ea typeface="Arial"/>
              <a:cs typeface="Arial"/>
              <a:sym typeface="Arial"/>
            </a:endParaRPr>
          </a:p>
        </p:txBody>
      </p:sp>
      <p:grpSp>
        <p:nvGrpSpPr>
          <p:cNvPr id="292" name="Google Shape;292;p11"/>
          <p:cNvGrpSpPr/>
          <p:nvPr/>
        </p:nvGrpSpPr>
        <p:grpSpPr>
          <a:xfrm>
            <a:off x="1581872" y="1876080"/>
            <a:ext cx="8447231" cy="3936062"/>
            <a:chOff x="721" y="283857"/>
            <a:chExt cx="8447231" cy="3936062"/>
          </a:xfrm>
        </p:grpSpPr>
        <p:sp>
          <p:nvSpPr>
            <p:cNvPr id="293" name="Google Shape;293;p11"/>
            <p:cNvSpPr/>
            <p:nvPr/>
          </p:nvSpPr>
          <p:spPr>
            <a:xfrm>
              <a:off x="926445" y="746719"/>
              <a:ext cx="1735732" cy="1157733"/>
            </a:xfrm>
            <a:prstGeom prst="rect">
              <a:avLst/>
            </a:prstGeom>
            <a:solidFill>
              <a:srgbClr val="CCD3EA">
                <a:alpha val="89411"/>
              </a:srgbClr>
            </a:solidFill>
            <a:ln cap="flat" cmpd="sng" w="12700">
              <a:solidFill>
                <a:srgbClr val="CCD3EA">
                  <a:alpha val="89411"/>
                </a:srgbClr>
              </a:solidFill>
              <a:prstDash val="solid"/>
              <a:miter lim="800000"/>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94" name="Google Shape;294;p11"/>
            <p:cNvSpPr txBox="1"/>
            <p:nvPr/>
          </p:nvSpPr>
          <p:spPr>
            <a:xfrm>
              <a:off x="1204162" y="746719"/>
              <a:ext cx="1458015" cy="1157733"/>
            </a:xfrm>
            <a:prstGeom prst="rect">
              <a:avLst/>
            </a:prstGeom>
            <a:noFill/>
            <a:ln>
              <a:noFill/>
            </a:ln>
          </p:spPr>
          <p:txBody>
            <a:bodyPr anchorCtr="0" anchor="ctr" bIns="135125" lIns="0" spcFirstLastPara="1" rIns="135125" wrap="square" tIns="135125">
              <a:noAutofit/>
            </a:bodyPr>
            <a:lstStyle/>
            <a:p>
              <a:pPr indent="0" lvl="0" marL="0" marR="0" rtl="0" algn="l">
                <a:lnSpc>
                  <a:spcPct val="90000"/>
                </a:lnSpc>
                <a:spcBef>
                  <a:spcPts val="0"/>
                </a:spcBef>
                <a:spcAft>
                  <a:spcPts val="0"/>
                </a:spcAft>
                <a:buClr>
                  <a:srgbClr val="000000"/>
                </a:buClr>
                <a:buSzPts val="1900"/>
                <a:buFont typeface="Arial"/>
                <a:buNone/>
              </a:pPr>
              <a:r>
                <a:rPr i="0" lang="es-MX" sz="1800" u="none" cap="none" strike="noStrike">
                  <a:solidFill>
                    <a:schemeClr val="dk1"/>
                  </a:solidFill>
                  <a:latin typeface="Century Gothic"/>
                  <a:ea typeface="Century Gothic"/>
                  <a:cs typeface="Century Gothic"/>
                  <a:sym typeface="Century Gothic"/>
                </a:rPr>
                <a:t>Colectivo Mundo Verde</a:t>
              </a:r>
              <a:endParaRPr i="0" sz="1800" u="none" cap="none" strike="noStrike">
                <a:solidFill>
                  <a:schemeClr val="dk1"/>
                </a:solidFill>
                <a:latin typeface="Century Gothic"/>
                <a:ea typeface="Century Gothic"/>
                <a:cs typeface="Century Gothic"/>
                <a:sym typeface="Century Gothic"/>
              </a:endParaRPr>
            </a:p>
          </p:txBody>
        </p:sp>
        <p:sp>
          <p:nvSpPr>
            <p:cNvPr id="295" name="Google Shape;295;p11"/>
            <p:cNvSpPr/>
            <p:nvPr/>
          </p:nvSpPr>
          <p:spPr>
            <a:xfrm>
              <a:off x="926445" y="1904452"/>
              <a:ext cx="1735732" cy="1157733"/>
            </a:xfrm>
            <a:prstGeom prst="rect">
              <a:avLst/>
            </a:prstGeom>
            <a:solidFill>
              <a:srgbClr val="CBDAE8">
                <a:alpha val="89411"/>
              </a:srgbClr>
            </a:solidFill>
            <a:ln cap="flat" cmpd="sng" w="12700">
              <a:solidFill>
                <a:srgbClr val="CBDAE8">
                  <a:alpha val="89411"/>
                </a:srgbClr>
              </a:solidFill>
              <a:prstDash val="solid"/>
              <a:miter lim="800000"/>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96" name="Google Shape;296;p11"/>
            <p:cNvSpPr txBox="1"/>
            <p:nvPr/>
          </p:nvSpPr>
          <p:spPr>
            <a:xfrm>
              <a:off x="988414" y="1904452"/>
              <a:ext cx="1673763" cy="1157733"/>
            </a:xfrm>
            <a:prstGeom prst="rect">
              <a:avLst/>
            </a:prstGeom>
            <a:noFill/>
            <a:ln>
              <a:noFill/>
            </a:ln>
          </p:spPr>
          <p:txBody>
            <a:bodyPr anchorCtr="0" anchor="ctr" bIns="135125" lIns="0" spcFirstLastPara="1" rIns="135125" wrap="square" tIns="135125">
              <a:noAutofit/>
            </a:bodyPr>
            <a:lstStyle/>
            <a:p>
              <a:pPr indent="0" lvl="0" marL="0" rtl="0" algn="l">
                <a:lnSpc>
                  <a:spcPct val="90000"/>
                </a:lnSpc>
                <a:spcBef>
                  <a:spcPts val="0"/>
                </a:spcBef>
                <a:spcAft>
                  <a:spcPts val="0"/>
                </a:spcAft>
                <a:buClr>
                  <a:schemeClr val="dk1"/>
                </a:buClr>
                <a:buSzPts val="1900"/>
                <a:buFont typeface="Arial"/>
                <a:buNone/>
              </a:pPr>
              <a:r>
                <a:rPr lang="es-MX" sz="1900">
                  <a:solidFill>
                    <a:schemeClr val="dk1"/>
                  </a:solidFill>
                  <a:latin typeface="Century Gothic"/>
                  <a:ea typeface="Century Gothic"/>
                  <a:cs typeface="Century Gothic"/>
                  <a:sym typeface="Century Gothic"/>
                </a:rPr>
                <a:t>$0 pesos</a:t>
              </a:r>
              <a:endParaRPr sz="1900">
                <a:solidFill>
                  <a:schemeClr val="dk1"/>
                </a:solidFill>
                <a:latin typeface="Century Gothic"/>
                <a:ea typeface="Century Gothic"/>
                <a:cs typeface="Century Gothic"/>
                <a:sym typeface="Century Gothic"/>
              </a:endParaRPr>
            </a:p>
          </p:txBody>
        </p:sp>
        <p:sp>
          <p:nvSpPr>
            <p:cNvPr id="297" name="Google Shape;297;p11"/>
            <p:cNvSpPr/>
            <p:nvPr/>
          </p:nvSpPr>
          <p:spPr>
            <a:xfrm>
              <a:off x="926445" y="3062186"/>
              <a:ext cx="1735732" cy="1157733"/>
            </a:xfrm>
            <a:prstGeom prst="rect">
              <a:avLst/>
            </a:prstGeom>
            <a:solidFill>
              <a:srgbClr val="CBE0E7">
                <a:alpha val="89411"/>
              </a:srgbClr>
            </a:solidFill>
            <a:ln cap="flat" cmpd="sng" w="12700">
              <a:solidFill>
                <a:srgbClr val="CBE0E7">
                  <a:alpha val="89411"/>
                </a:srgbClr>
              </a:solidFill>
              <a:prstDash val="solid"/>
              <a:miter lim="800000"/>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98" name="Google Shape;298;p11"/>
            <p:cNvSpPr txBox="1"/>
            <p:nvPr/>
          </p:nvSpPr>
          <p:spPr>
            <a:xfrm>
              <a:off x="926444" y="3062186"/>
              <a:ext cx="1885985" cy="1157733"/>
            </a:xfrm>
            <a:prstGeom prst="rect">
              <a:avLst/>
            </a:prstGeom>
            <a:noFill/>
            <a:ln>
              <a:noFill/>
            </a:ln>
          </p:spPr>
          <p:txBody>
            <a:bodyPr anchorCtr="0" anchor="ctr" bIns="135125" lIns="0" spcFirstLastPara="1" rIns="135125" wrap="square" tIns="135125">
              <a:noAutofit/>
            </a:bodyPr>
            <a:lstStyle/>
            <a:p>
              <a:pPr indent="0" lvl="0" marL="0" rtl="0" algn="l">
                <a:lnSpc>
                  <a:spcPct val="90000"/>
                </a:lnSpc>
                <a:spcBef>
                  <a:spcPts val="0"/>
                </a:spcBef>
                <a:spcAft>
                  <a:spcPts val="0"/>
                </a:spcAft>
                <a:buClr>
                  <a:schemeClr val="dk1"/>
                </a:buClr>
                <a:buSzPts val="1900"/>
                <a:buFont typeface="Arial"/>
                <a:buNone/>
              </a:pPr>
              <a:r>
                <a:rPr lang="es-MX" sz="1900">
                  <a:solidFill>
                    <a:schemeClr val="dk1"/>
                  </a:solidFill>
                  <a:latin typeface="Century Gothic"/>
                  <a:ea typeface="Century Gothic"/>
                  <a:cs typeface="Century Gothic"/>
                  <a:sym typeface="Century Gothic"/>
                </a:rPr>
                <a:t>Internet </a:t>
              </a:r>
              <a:r>
                <a:rPr lang="es-MX" sz="1900">
                  <a:solidFill>
                    <a:schemeClr val="dk1"/>
                  </a:solidFill>
                  <a:latin typeface="Century Gothic"/>
                  <a:ea typeface="Century Gothic"/>
                  <a:cs typeface="Century Gothic"/>
                  <a:sym typeface="Century Gothic"/>
                </a:rPr>
                <a:t>y redes sociales</a:t>
              </a:r>
              <a:endParaRPr sz="1600">
                <a:solidFill>
                  <a:schemeClr val="dk1"/>
                </a:solidFill>
                <a:latin typeface="Century Gothic"/>
                <a:ea typeface="Century Gothic"/>
                <a:cs typeface="Century Gothic"/>
                <a:sym typeface="Century Gothic"/>
              </a:endParaRPr>
            </a:p>
          </p:txBody>
        </p:sp>
        <p:sp>
          <p:nvSpPr>
            <p:cNvPr id="299" name="Google Shape;299;p11"/>
            <p:cNvSpPr/>
            <p:nvPr/>
          </p:nvSpPr>
          <p:spPr>
            <a:xfrm>
              <a:off x="721" y="283857"/>
              <a:ext cx="1157154" cy="1157154"/>
            </a:xfrm>
            <a:prstGeom prst="ellipse">
              <a:avLst/>
            </a:prstGeom>
            <a:solidFill>
              <a:srgbClr val="4372C3"/>
            </a:solidFill>
            <a:ln cap="flat" cmpd="sng" w="12700">
              <a:solidFill>
                <a:schemeClr val="lt1"/>
              </a:solidFill>
              <a:prstDash val="solid"/>
              <a:miter lim="800000"/>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00" name="Google Shape;300;p11"/>
            <p:cNvSpPr txBox="1"/>
            <p:nvPr/>
          </p:nvSpPr>
          <p:spPr>
            <a:xfrm>
              <a:off x="170182" y="453318"/>
              <a:ext cx="818232" cy="818232"/>
            </a:xfrm>
            <a:prstGeom prst="rect">
              <a:avLst/>
            </a:prstGeom>
            <a:noFill/>
            <a:ln>
              <a:noFill/>
            </a:ln>
          </p:spPr>
          <p:txBody>
            <a:bodyPr anchorCtr="0" anchor="ctr" bIns="0" lIns="0" spcFirstLastPara="1" rIns="0" wrap="square" tIns="0">
              <a:noAutofit/>
            </a:bodyPr>
            <a:lstStyle/>
            <a:p>
              <a:pPr indent="0" lvl="0" marL="0" marR="0" rtl="0" algn="ctr">
                <a:lnSpc>
                  <a:spcPct val="90000"/>
                </a:lnSpc>
                <a:spcBef>
                  <a:spcPts val="0"/>
                </a:spcBef>
                <a:spcAft>
                  <a:spcPts val="0"/>
                </a:spcAft>
                <a:buClr>
                  <a:srgbClr val="000000"/>
                </a:buClr>
                <a:buSzPts val="1300"/>
                <a:buFont typeface="Arial"/>
                <a:buNone/>
              </a:pPr>
              <a:r>
                <a:rPr b="0" i="0" lang="es-MX" sz="1300" u="none" cap="none" strike="noStrike">
                  <a:solidFill>
                    <a:schemeClr val="lt1"/>
                  </a:solidFill>
                  <a:latin typeface="Century Gothic"/>
                  <a:ea typeface="Century Gothic"/>
                  <a:cs typeface="Century Gothic"/>
                  <a:sym typeface="Century Gothic"/>
                </a:rPr>
                <a:t>Actividad 1</a:t>
              </a:r>
              <a:endParaRPr b="0" i="0" sz="1300" u="none" cap="none" strike="noStrike">
                <a:solidFill>
                  <a:schemeClr val="lt1"/>
                </a:solidFill>
                <a:latin typeface="Century Gothic"/>
                <a:ea typeface="Century Gothic"/>
                <a:cs typeface="Century Gothic"/>
                <a:sym typeface="Century Gothic"/>
              </a:endParaRPr>
            </a:p>
          </p:txBody>
        </p:sp>
        <p:sp>
          <p:nvSpPr>
            <p:cNvPr id="301" name="Google Shape;301;p11"/>
            <p:cNvSpPr/>
            <p:nvPr/>
          </p:nvSpPr>
          <p:spPr>
            <a:xfrm>
              <a:off x="3819332" y="746719"/>
              <a:ext cx="1735732" cy="1157733"/>
            </a:xfrm>
            <a:prstGeom prst="rect">
              <a:avLst/>
            </a:prstGeom>
            <a:solidFill>
              <a:srgbClr val="CBE7E6">
                <a:alpha val="89411"/>
              </a:srgbClr>
            </a:solidFill>
            <a:ln cap="flat" cmpd="sng" w="12700">
              <a:solidFill>
                <a:srgbClr val="CBE7E6">
                  <a:alpha val="89411"/>
                </a:srgbClr>
              </a:solidFill>
              <a:prstDash val="solid"/>
              <a:miter lim="800000"/>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02" name="Google Shape;302;p11"/>
            <p:cNvSpPr txBox="1"/>
            <p:nvPr/>
          </p:nvSpPr>
          <p:spPr>
            <a:xfrm>
              <a:off x="4097049" y="746719"/>
              <a:ext cx="1458015" cy="1157733"/>
            </a:xfrm>
            <a:prstGeom prst="rect">
              <a:avLst/>
            </a:prstGeom>
            <a:noFill/>
            <a:ln>
              <a:noFill/>
            </a:ln>
          </p:spPr>
          <p:txBody>
            <a:bodyPr anchorCtr="0" anchor="ctr" bIns="135125" lIns="0" spcFirstLastPara="1" rIns="135125" wrap="square" tIns="135125">
              <a:noAutofit/>
            </a:bodyPr>
            <a:lstStyle/>
            <a:p>
              <a:pPr indent="0" lvl="0" marL="0" marR="0" rtl="0" algn="l">
                <a:lnSpc>
                  <a:spcPct val="90000"/>
                </a:lnSpc>
                <a:spcBef>
                  <a:spcPts val="0"/>
                </a:spcBef>
                <a:spcAft>
                  <a:spcPts val="0"/>
                </a:spcAft>
                <a:buClr>
                  <a:srgbClr val="000000"/>
                </a:buClr>
                <a:buSzPts val="1900"/>
                <a:buFont typeface="Arial"/>
                <a:buNone/>
              </a:pPr>
              <a:r>
                <a:rPr b="0" i="0" lang="es-MX" sz="1900" u="none" cap="none" strike="noStrike">
                  <a:solidFill>
                    <a:schemeClr val="dk1"/>
                  </a:solidFill>
                  <a:latin typeface="Century Gothic"/>
                  <a:ea typeface="Century Gothic"/>
                  <a:cs typeface="Century Gothic"/>
                  <a:sym typeface="Century Gothic"/>
                </a:rPr>
                <a:t>Colectivo Mundo verde </a:t>
              </a:r>
              <a:r>
                <a:rPr lang="es-MX" sz="1800">
                  <a:solidFill>
                    <a:schemeClr val="dk1"/>
                  </a:solidFill>
                  <a:latin typeface="Century Gothic"/>
                  <a:ea typeface="Century Gothic"/>
                  <a:cs typeface="Century Gothic"/>
                  <a:sym typeface="Century Gothic"/>
                </a:rPr>
                <a:t>y comercios pequeños</a:t>
              </a:r>
              <a:endParaRPr b="0" i="0" sz="1900" u="none" cap="none" strike="noStrike">
                <a:solidFill>
                  <a:schemeClr val="dk1"/>
                </a:solidFill>
                <a:latin typeface="Century Gothic"/>
                <a:ea typeface="Century Gothic"/>
                <a:cs typeface="Century Gothic"/>
                <a:sym typeface="Century Gothic"/>
              </a:endParaRPr>
            </a:p>
          </p:txBody>
        </p:sp>
        <p:sp>
          <p:nvSpPr>
            <p:cNvPr id="303" name="Google Shape;303;p11"/>
            <p:cNvSpPr/>
            <p:nvPr/>
          </p:nvSpPr>
          <p:spPr>
            <a:xfrm>
              <a:off x="3819332" y="1904452"/>
              <a:ext cx="1735732" cy="1157733"/>
            </a:xfrm>
            <a:prstGeom prst="rect">
              <a:avLst/>
            </a:prstGeom>
            <a:solidFill>
              <a:srgbClr val="CBE5DE">
                <a:alpha val="89411"/>
              </a:srgbClr>
            </a:solidFill>
            <a:ln cap="flat" cmpd="sng" w="12700">
              <a:solidFill>
                <a:srgbClr val="CBE5DE">
                  <a:alpha val="89411"/>
                </a:srgbClr>
              </a:solidFill>
              <a:prstDash val="solid"/>
              <a:miter lim="800000"/>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04" name="Google Shape;304;p11"/>
            <p:cNvSpPr txBox="1"/>
            <p:nvPr/>
          </p:nvSpPr>
          <p:spPr>
            <a:xfrm>
              <a:off x="4097049" y="1904452"/>
              <a:ext cx="1458015" cy="1157733"/>
            </a:xfrm>
            <a:prstGeom prst="rect">
              <a:avLst/>
            </a:prstGeom>
            <a:noFill/>
            <a:ln>
              <a:noFill/>
            </a:ln>
          </p:spPr>
          <p:txBody>
            <a:bodyPr anchorCtr="0" anchor="ctr" bIns="135125" lIns="0" spcFirstLastPara="1" rIns="135125" wrap="square" tIns="135125">
              <a:noAutofit/>
            </a:bodyPr>
            <a:lstStyle/>
            <a:p>
              <a:pPr indent="0" lvl="0" marL="0" marR="0" rtl="0" algn="l">
                <a:lnSpc>
                  <a:spcPct val="90000"/>
                </a:lnSpc>
                <a:spcBef>
                  <a:spcPts val="0"/>
                </a:spcBef>
                <a:spcAft>
                  <a:spcPts val="0"/>
                </a:spcAft>
                <a:buClr>
                  <a:srgbClr val="000000"/>
                </a:buClr>
                <a:buSzPts val="1900"/>
                <a:buFont typeface="Arial"/>
                <a:buNone/>
              </a:pPr>
              <a:r>
                <a:rPr b="0" i="0" lang="es-MX" sz="1900" u="none" cap="none" strike="noStrike">
                  <a:solidFill>
                    <a:schemeClr val="dk1"/>
                  </a:solidFill>
                  <a:latin typeface="Century Gothic"/>
                  <a:ea typeface="Century Gothic"/>
                  <a:cs typeface="Century Gothic"/>
                  <a:sym typeface="Century Gothic"/>
                </a:rPr>
                <a:t>$0 pesos</a:t>
              </a:r>
              <a:endParaRPr b="0" i="0" sz="1900" u="none" cap="none" strike="noStrike">
                <a:solidFill>
                  <a:schemeClr val="dk1"/>
                </a:solidFill>
                <a:latin typeface="Century Gothic"/>
                <a:ea typeface="Century Gothic"/>
                <a:cs typeface="Century Gothic"/>
                <a:sym typeface="Century Gothic"/>
              </a:endParaRPr>
            </a:p>
          </p:txBody>
        </p:sp>
        <p:sp>
          <p:nvSpPr>
            <p:cNvPr id="305" name="Google Shape;305;p11"/>
            <p:cNvSpPr/>
            <p:nvPr/>
          </p:nvSpPr>
          <p:spPr>
            <a:xfrm>
              <a:off x="3819332" y="3062186"/>
              <a:ext cx="1735732" cy="1157733"/>
            </a:xfrm>
            <a:prstGeom prst="rect">
              <a:avLst/>
            </a:prstGeom>
            <a:solidFill>
              <a:srgbClr val="CBE5D7">
                <a:alpha val="89411"/>
              </a:srgbClr>
            </a:solidFill>
            <a:ln cap="flat" cmpd="sng" w="12700">
              <a:solidFill>
                <a:srgbClr val="CBE5D7">
                  <a:alpha val="89411"/>
                </a:srgbClr>
              </a:solidFill>
              <a:prstDash val="solid"/>
              <a:miter lim="800000"/>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06" name="Google Shape;306;p11"/>
            <p:cNvSpPr txBox="1"/>
            <p:nvPr/>
          </p:nvSpPr>
          <p:spPr>
            <a:xfrm>
              <a:off x="4097049" y="3062186"/>
              <a:ext cx="1458015" cy="1157733"/>
            </a:xfrm>
            <a:prstGeom prst="rect">
              <a:avLst/>
            </a:prstGeom>
            <a:noFill/>
            <a:ln>
              <a:noFill/>
            </a:ln>
          </p:spPr>
          <p:txBody>
            <a:bodyPr anchorCtr="0" anchor="ctr" bIns="135125" lIns="0" spcFirstLastPara="1" rIns="135125" wrap="square" tIns="135125">
              <a:noAutofit/>
            </a:bodyPr>
            <a:lstStyle/>
            <a:p>
              <a:pPr indent="0" lvl="0" marL="0" marR="0" rtl="0" algn="l">
                <a:lnSpc>
                  <a:spcPct val="90000"/>
                </a:lnSpc>
                <a:spcBef>
                  <a:spcPts val="0"/>
                </a:spcBef>
                <a:spcAft>
                  <a:spcPts val="0"/>
                </a:spcAft>
                <a:buClr>
                  <a:srgbClr val="000000"/>
                </a:buClr>
                <a:buSzPts val="1900"/>
                <a:buFont typeface="Arial"/>
                <a:buNone/>
              </a:pPr>
              <a:r>
                <a:rPr lang="es-MX" sz="1900">
                  <a:solidFill>
                    <a:schemeClr val="dk1"/>
                  </a:solidFill>
                  <a:latin typeface="Century Gothic"/>
                  <a:ea typeface="Century Gothic"/>
                  <a:cs typeface="Century Gothic"/>
                  <a:sym typeface="Century Gothic"/>
                </a:rPr>
                <a:t>Telefonía</a:t>
              </a:r>
              <a:r>
                <a:rPr b="0" i="0" lang="es-MX" sz="1900" u="none" cap="none" strike="noStrike">
                  <a:solidFill>
                    <a:schemeClr val="dk1"/>
                  </a:solidFill>
                  <a:latin typeface="Century Gothic"/>
                  <a:ea typeface="Century Gothic"/>
                  <a:cs typeface="Century Gothic"/>
                  <a:sym typeface="Century Gothic"/>
                </a:rPr>
                <a:t> y redes sociales</a:t>
              </a:r>
              <a:endParaRPr b="0" i="0" sz="1900" u="none" cap="none" strike="noStrike">
                <a:solidFill>
                  <a:schemeClr val="dk1"/>
                </a:solidFill>
                <a:latin typeface="Century Gothic"/>
                <a:ea typeface="Century Gothic"/>
                <a:cs typeface="Century Gothic"/>
                <a:sym typeface="Century Gothic"/>
              </a:endParaRPr>
            </a:p>
          </p:txBody>
        </p:sp>
        <p:sp>
          <p:nvSpPr>
            <p:cNvPr id="307" name="Google Shape;307;p11"/>
            <p:cNvSpPr/>
            <p:nvPr/>
          </p:nvSpPr>
          <p:spPr>
            <a:xfrm>
              <a:off x="2893608" y="283857"/>
              <a:ext cx="1157154" cy="1157154"/>
            </a:xfrm>
            <a:prstGeom prst="ellipse">
              <a:avLst/>
            </a:prstGeom>
            <a:solidFill>
              <a:srgbClr val="44B78C"/>
            </a:solidFill>
            <a:ln cap="flat" cmpd="sng" w="12700">
              <a:solidFill>
                <a:schemeClr val="lt1"/>
              </a:solidFill>
              <a:prstDash val="solid"/>
              <a:miter lim="800000"/>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08" name="Google Shape;308;p11"/>
            <p:cNvSpPr txBox="1"/>
            <p:nvPr/>
          </p:nvSpPr>
          <p:spPr>
            <a:xfrm>
              <a:off x="3063069" y="453318"/>
              <a:ext cx="818232" cy="818232"/>
            </a:xfrm>
            <a:prstGeom prst="rect">
              <a:avLst/>
            </a:prstGeom>
            <a:noFill/>
            <a:ln>
              <a:noFill/>
            </a:ln>
          </p:spPr>
          <p:txBody>
            <a:bodyPr anchorCtr="0" anchor="ctr" bIns="0" lIns="0" spcFirstLastPara="1" rIns="0" wrap="square" tIns="0">
              <a:noAutofit/>
            </a:bodyPr>
            <a:lstStyle/>
            <a:p>
              <a:pPr indent="0" lvl="0" marL="0" marR="0" rtl="0" algn="ctr">
                <a:lnSpc>
                  <a:spcPct val="90000"/>
                </a:lnSpc>
                <a:spcBef>
                  <a:spcPts val="0"/>
                </a:spcBef>
                <a:spcAft>
                  <a:spcPts val="0"/>
                </a:spcAft>
                <a:buClr>
                  <a:srgbClr val="000000"/>
                </a:buClr>
                <a:buSzPts val="1300"/>
                <a:buFont typeface="Arial"/>
                <a:buNone/>
              </a:pPr>
              <a:r>
                <a:rPr b="0" i="0" lang="es-MX" sz="1300" u="none" cap="none" strike="noStrike">
                  <a:solidFill>
                    <a:schemeClr val="lt1"/>
                  </a:solidFill>
                  <a:latin typeface="Century Gothic"/>
                  <a:ea typeface="Century Gothic"/>
                  <a:cs typeface="Century Gothic"/>
                  <a:sym typeface="Century Gothic"/>
                </a:rPr>
                <a:t>Actividad 2</a:t>
              </a:r>
              <a:endParaRPr b="0" i="0" sz="1300" u="none" cap="none" strike="noStrike">
                <a:solidFill>
                  <a:schemeClr val="lt1"/>
                </a:solidFill>
                <a:latin typeface="Century Gothic"/>
                <a:ea typeface="Century Gothic"/>
                <a:cs typeface="Century Gothic"/>
                <a:sym typeface="Century Gothic"/>
              </a:endParaRPr>
            </a:p>
          </p:txBody>
        </p:sp>
        <p:sp>
          <p:nvSpPr>
            <p:cNvPr id="309" name="Google Shape;309;p11"/>
            <p:cNvSpPr/>
            <p:nvPr/>
          </p:nvSpPr>
          <p:spPr>
            <a:xfrm>
              <a:off x="6712219" y="746719"/>
              <a:ext cx="1735732" cy="1157733"/>
            </a:xfrm>
            <a:prstGeom prst="rect">
              <a:avLst/>
            </a:prstGeom>
            <a:solidFill>
              <a:srgbClr val="CBE4D1">
                <a:alpha val="89411"/>
              </a:srgbClr>
            </a:solidFill>
            <a:ln cap="flat" cmpd="sng" w="12700">
              <a:solidFill>
                <a:srgbClr val="CBE4D1">
                  <a:alpha val="89411"/>
                </a:srgbClr>
              </a:solidFill>
              <a:prstDash val="solid"/>
              <a:miter lim="800000"/>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10" name="Google Shape;310;p11"/>
            <p:cNvSpPr txBox="1"/>
            <p:nvPr/>
          </p:nvSpPr>
          <p:spPr>
            <a:xfrm>
              <a:off x="6989937" y="746719"/>
              <a:ext cx="1458015" cy="1157733"/>
            </a:xfrm>
            <a:prstGeom prst="rect">
              <a:avLst/>
            </a:prstGeom>
            <a:noFill/>
            <a:ln>
              <a:noFill/>
            </a:ln>
          </p:spPr>
          <p:txBody>
            <a:bodyPr anchorCtr="0" anchor="ctr" bIns="135125" lIns="0" spcFirstLastPara="1" rIns="135125" wrap="square" tIns="135125">
              <a:noAutofit/>
            </a:bodyPr>
            <a:lstStyle/>
            <a:p>
              <a:pPr indent="0" lvl="0" marL="0" rtl="0" algn="l">
                <a:lnSpc>
                  <a:spcPct val="90000"/>
                </a:lnSpc>
                <a:spcBef>
                  <a:spcPts val="0"/>
                </a:spcBef>
                <a:spcAft>
                  <a:spcPts val="0"/>
                </a:spcAft>
                <a:buClr>
                  <a:schemeClr val="dk1"/>
                </a:buClr>
                <a:buSzPts val="1900"/>
                <a:buFont typeface="Arial"/>
                <a:buNone/>
              </a:pPr>
              <a:r>
                <a:rPr lang="es-MX" sz="1900">
                  <a:solidFill>
                    <a:schemeClr val="dk1"/>
                  </a:solidFill>
                  <a:latin typeface="Century Gothic"/>
                  <a:ea typeface="Century Gothic"/>
                  <a:cs typeface="Century Gothic"/>
                  <a:sym typeface="Century Gothic"/>
                </a:rPr>
                <a:t>Colectivo Mundo verde</a:t>
              </a:r>
              <a:endParaRPr b="0" i="0" sz="1900" u="none" cap="none" strike="noStrike">
                <a:solidFill>
                  <a:schemeClr val="dk1"/>
                </a:solidFill>
                <a:latin typeface="Century Gothic"/>
                <a:ea typeface="Century Gothic"/>
                <a:cs typeface="Century Gothic"/>
                <a:sym typeface="Century Gothic"/>
              </a:endParaRPr>
            </a:p>
          </p:txBody>
        </p:sp>
        <p:sp>
          <p:nvSpPr>
            <p:cNvPr id="311" name="Google Shape;311;p11"/>
            <p:cNvSpPr/>
            <p:nvPr/>
          </p:nvSpPr>
          <p:spPr>
            <a:xfrm>
              <a:off x="6712219" y="1904452"/>
              <a:ext cx="1735732" cy="1157733"/>
            </a:xfrm>
            <a:prstGeom prst="rect">
              <a:avLst/>
            </a:prstGeom>
            <a:solidFill>
              <a:srgbClr val="CDE2CC">
                <a:alpha val="89411"/>
              </a:srgbClr>
            </a:solidFill>
            <a:ln cap="flat" cmpd="sng" w="12700">
              <a:solidFill>
                <a:srgbClr val="CDE2CC">
                  <a:alpha val="89411"/>
                </a:srgbClr>
              </a:solidFill>
              <a:prstDash val="solid"/>
              <a:miter lim="800000"/>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12" name="Google Shape;312;p11"/>
            <p:cNvSpPr txBox="1"/>
            <p:nvPr/>
          </p:nvSpPr>
          <p:spPr>
            <a:xfrm>
              <a:off x="6989937" y="1904452"/>
              <a:ext cx="1458015" cy="1157733"/>
            </a:xfrm>
            <a:prstGeom prst="rect">
              <a:avLst/>
            </a:prstGeom>
            <a:noFill/>
            <a:ln>
              <a:noFill/>
            </a:ln>
          </p:spPr>
          <p:txBody>
            <a:bodyPr anchorCtr="0" anchor="ctr" bIns="135125" lIns="0" spcFirstLastPara="1" rIns="135125" wrap="square" tIns="135125">
              <a:noAutofit/>
            </a:bodyPr>
            <a:lstStyle/>
            <a:p>
              <a:pPr indent="0" lvl="0" marL="0" marR="0" rtl="0" algn="l">
                <a:lnSpc>
                  <a:spcPct val="90000"/>
                </a:lnSpc>
                <a:spcBef>
                  <a:spcPts val="0"/>
                </a:spcBef>
                <a:spcAft>
                  <a:spcPts val="0"/>
                </a:spcAft>
                <a:buClr>
                  <a:srgbClr val="000000"/>
                </a:buClr>
                <a:buSzPts val="1900"/>
                <a:buFont typeface="Arial"/>
                <a:buNone/>
              </a:pPr>
              <a:r>
                <a:rPr b="0" i="0" lang="es-MX" sz="1900" u="none" cap="none" strike="noStrike">
                  <a:solidFill>
                    <a:schemeClr val="dk1"/>
                  </a:solidFill>
                  <a:latin typeface="Century Gothic"/>
                  <a:ea typeface="Century Gothic"/>
                  <a:cs typeface="Century Gothic"/>
                  <a:sym typeface="Century Gothic"/>
                </a:rPr>
                <a:t>Recursos financieros: $200</a:t>
              </a:r>
              <a:endParaRPr b="0" i="0" sz="1900" u="none" cap="none" strike="noStrike">
                <a:solidFill>
                  <a:schemeClr val="dk1"/>
                </a:solidFill>
                <a:latin typeface="Century Gothic"/>
                <a:ea typeface="Century Gothic"/>
                <a:cs typeface="Century Gothic"/>
                <a:sym typeface="Century Gothic"/>
              </a:endParaRPr>
            </a:p>
          </p:txBody>
        </p:sp>
        <p:sp>
          <p:nvSpPr>
            <p:cNvPr id="313" name="Google Shape;313;p11"/>
            <p:cNvSpPr/>
            <p:nvPr/>
          </p:nvSpPr>
          <p:spPr>
            <a:xfrm>
              <a:off x="6712219" y="3062186"/>
              <a:ext cx="1735732" cy="1157733"/>
            </a:xfrm>
            <a:prstGeom prst="rect">
              <a:avLst/>
            </a:prstGeom>
            <a:solidFill>
              <a:srgbClr val="D2E2CB">
                <a:alpha val="89411"/>
              </a:srgbClr>
            </a:solidFill>
            <a:ln cap="flat" cmpd="sng" w="12700">
              <a:solidFill>
                <a:srgbClr val="D2E2CB">
                  <a:alpha val="89411"/>
                </a:srgbClr>
              </a:solidFill>
              <a:prstDash val="solid"/>
              <a:miter lim="800000"/>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14" name="Google Shape;314;p11"/>
            <p:cNvSpPr txBox="1"/>
            <p:nvPr/>
          </p:nvSpPr>
          <p:spPr>
            <a:xfrm>
              <a:off x="6989937" y="3062186"/>
              <a:ext cx="1458015" cy="1157733"/>
            </a:xfrm>
            <a:prstGeom prst="rect">
              <a:avLst/>
            </a:prstGeom>
            <a:noFill/>
            <a:ln>
              <a:noFill/>
            </a:ln>
          </p:spPr>
          <p:txBody>
            <a:bodyPr anchorCtr="0" anchor="ctr" bIns="135125" lIns="0" spcFirstLastPara="1" rIns="135125" wrap="square" tIns="135125">
              <a:noAutofit/>
            </a:bodyPr>
            <a:lstStyle/>
            <a:p>
              <a:pPr indent="0" lvl="0" marL="0" rtl="0" algn="l">
                <a:lnSpc>
                  <a:spcPct val="90000"/>
                </a:lnSpc>
                <a:spcBef>
                  <a:spcPts val="0"/>
                </a:spcBef>
                <a:spcAft>
                  <a:spcPts val="0"/>
                </a:spcAft>
                <a:buClr>
                  <a:schemeClr val="dk1"/>
                </a:buClr>
                <a:buSzPts val="1900"/>
                <a:buFont typeface="Arial"/>
                <a:buNone/>
              </a:pPr>
              <a:r>
                <a:rPr lang="es-MX" sz="1600">
                  <a:solidFill>
                    <a:schemeClr val="dk1"/>
                  </a:solidFill>
                  <a:latin typeface="Century Gothic"/>
                  <a:ea typeface="Century Gothic"/>
                  <a:cs typeface="Century Gothic"/>
                  <a:sym typeface="Century Gothic"/>
                </a:rPr>
                <a:t>Transporte</a:t>
              </a:r>
              <a:endParaRPr sz="1600">
                <a:solidFill>
                  <a:schemeClr val="dk1"/>
                </a:solidFill>
              </a:endParaRPr>
            </a:p>
            <a:p>
              <a:pPr indent="0" lvl="0" marL="0" rtl="0" algn="l">
                <a:lnSpc>
                  <a:spcPct val="90000"/>
                </a:lnSpc>
                <a:spcBef>
                  <a:spcPts val="0"/>
                </a:spcBef>
                <a:spcAft>
                  <a:spcPts val="0"/>
                </a:spcAft>
                <a:buClr>
                  <a:schemeClr val="dk1"/>
                </a:buClr>
                <a:buSzPts val="1900"/>
                <a:buFont typeface="Arial"/>
                <a:buNone/>
              </a:pPr>
              <a:r>
                <a:rPr lang="es-MX" sz="1600">
                  <a:solidFill>
                    <a:schemeClr val="dk1"/>
                  </a:solidFill>
                  <a:latin typeface="Century Gothic"/>
                  <a:ea typeface="Century Gothic"/>
                  <a:cs typeface="Century Gothic"/>
                  <a:sym typeface="Century Gothic"/>
                </a:rPr>
                <a:t>Impresiones</a:t>
              </a:r>
              <a:endParaRPr sz="1600">
                <a:solidFill>
                  <a:schemeClr val="dk1"/>
                </a:solidFill>
              </a:endParaRPr>
            </a:p>
            <a:p>
              <a:pPr indent="0" lvl="0" marL="0" rtl="0" algn="l">
                <a:lnSpc>
                  <a:spcPct val="90000"/>
                </a:lnSpc>
                <a:spcBef>
                  <a:spcPts val="0"/>
                </a:spcBef>
                <a:spcAft>
                  <a:spcPts val="0"/>
                </a:spcAft>
                <a:buClr>
                  <a:schemeClr val="dk1"/>
                </a:buClr>
                <a:buSzPts val="1900"/>
                <a:buFont typeface="Arial"/>
                <a:buNone/>
              </a:pPr>
              <a:r>
                <a:rPr lang="es-MX" sz="1600">
                  <a:solidFill>
                    <a:schemeClr val="dk1"/>
                  </a:solidFill>
                  <a:latin typeface="Century Gothic"/>
                  <a:ea typeface="Century Gothic"/>
                  <a:cs typeface="Century Gothic"/>
                  <a:sym typeface="Century Gothic"/>
                </a:rPr>
                <a:t>computadora</a:t>
              </a:r>
              <a:endParaRPr sz="1900">
                <a:solidFill>
                  <a:schemeClr val="dk1"/>
                </a:solidFill>
                <a:latin typeface="Century Gothic"/>
                <a:ea typeface="Century Gothic"/>
                <a:cs typeface="Century Gothic"/>
                <a:sym typeface="Century Gothic"/>
              </a:endParaRPr>
            </a:p>
          </p:txBody>
        </p:sp>
        <p:sp>
          <p:nvSpPr>
            <p:cNvPr id="315" name="Google Shape;315;p11"/>
            <p:cNvSpPr/>
            <p:nvPr/>
          </p:nvSpPr>
          <p:spPr>
            <a:xfrm>
              <a:off x="5786495" y="283857"/>
              <a:ext cx="1157154" cy="1157154"/>
            </a:xfrm>
            <a:prstGeom prst="ellipse">
              <a:avLst/>
            </a:prstGeom>
            <a:solidFill>
              <a:srgbClr val="6FAA47"/>
            </a:solidFill>
            <a:ln cap="flat" cmpd="sng" w="12700">
              <a:solidFill>
                <a:schemeClr val="lt1"/>
              </a:solidFill>
              <a:prstDash val="solid"/>
              <a:miter lim="800000"/>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16" name="Google Shape;316;p11"/>
            <p:cNvSpPr txBox="1"/>
            <p:nvPr/>
          </p:nvSpPr>
          <p:spPr>
            <a:xfrm>
              <a:off x="5955956" y="453318"/>
              <a:ext cx="818232" cy="818232"/>
            </a:xfrm>
            <a:prstGeom prst="rect">
              <a:avLst/>
            </a:prstGeom>
            <a:noFill/>
            <a:ln>
              <a:noFill/>
            </a:ln>
          </p:spPr>
          <p:txBody>
            <a:bodyPr anchorCtr="0" anchor="ctr" bIns="0" lIns="0" spcFirstLastPara="1" rIns="0" wrap="square" tIns="0">
              <a:noAutofit/>
            </a:bodyPr>
            <a:lstStyle/>
            <a:p>
              <a:pPr indent="0" lvl="0" marL="0" marR="0" rtl="0" algn="ctr">
                <a:lnSpc>
                  <a:spcPct val="90000"/>
                </a:lnSpc>
                <a:spcBef>
                  <a:spcPts val="0"/>
                </a:spcBef>
                <a:spcAft>
                  <a:spcPts val="0"/>
                </a:spcAft>
                <a:buClr>
                  <a:srgbClr val="000000"/>
                </a:buClr>
                <a:buSzPts val="1300"/>
                <a:buFont typeface="Arial"/>
                <a:buNone/>
              </a:pPr>
              <a:r>
                <a:rPr b="0" i="0" lang="es-MX" sz="1300" u="none" cap="none" strike="noStrike">
                  <a:solidFill>
                    <a:schemeClr val="lt1"/>
                  </a:solidFill>
                  <a:latin typeface="Century Gothic"/>
                  <a:ea typeface="Century Gothic"/>
                  <a:cs typeface="Century Gothic"/>
                  <a:sym typeface="Century Gothic"/>
                </a:rPr>
                <a:t>Actividad 3</a:t>
              </a:r>
              <a:endParaRPr b="0" i="0" sz="1300" u="none" cap="none" strike="noStrike">
                <a:solidFill>
                  <a:schemeClr val="lt1"/>
                </a:solidFill>
                <a:latin typeface="Century Gothic"/>
                <a:ea typeface="Century Gothic"/>
                <a:cs typeface="Century Gothic"/>
                <a:sym typeface="Century Gothic"/>
              </a:endParaRPr>
            </a:p>
          </p:txBody>
        </p:sp>
      </p:grpSp>
      <p:pic>
        <p:nvPicPr>
          <p:cNvPr id="317" name="Google Shape;317;p11"/>
          <p:cNvPicPr preferRelativeResize="0"/>
          <p:nvPr/>
        </p:nvPicPr>
        <p:blipFill rotWithShape="1">
          <a:blip r:embed="rId6">
            <a:alphaModFix/>
          </a:blip>
          <a:srcRect b="0" l="0" r="0" t="0"/>
          <a:stretch/>
        </p:blipFill>
        <p:spPr>
          <a:xfrm>
            <a:off x="9837876" y="924275"/>
            <a:ext cx="2204400" cy="914475"/>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21" name="Shape 321"/>
        <p:cNvGrpSpPr/>
        <p:nvPr/>
      </p:nvGrpSpPr>
      <p:grpSpPr>
        <a:xfrm>
          <a:off x="0" y="0"/>
          <a:ext cx="0" cy="0"/>
          <a:chOff x="0" y="0"/>
          <a:chExt cx="0" cy="0"/>
        </a:xfrm>
      </p:grpSpPr>
      <p:pic>
        <p:nvPicPr>
          <p:cNvPr id="322" name="Google Shape;322;ga7ea4641bf_0_0"/>
          <p:cNvPicPr preferRelativeResize="0"/>
          <p:nvPr/>
        </p:nvPicPr>
        <p:blipFill rotWithShape="1">
          <a:blip r:embed="rId3">
            <a:alphaModFix/>
          </a:blip>
          <a:srcRect b="37264" l="0" r="0" t="0"/>
          <a:stretch/>
        </p:blipFill>
        <p:spPr>
          <a:xfrm>
            <a:off x="0" y="-31750"/>
            <a:ext cx="12191999" cy="833438"/>
          </a:xfrm>
          <a:prstGeom prst="rect">
            <a:avLst/>
          </a:prstGeom>
          <a:noFill/>
          <a:ln>
            <a:noFill/>
          </a:ln>
        </p:spPr>
      </p:pic>
      <p:pic>
        <p:nvPicPr>
          <p:cNvPr id="323" name="Google Shape;323;ga7ea4641bf_0_0"/>
          <p:cNvPicPr preferRelativeResize="0"/>
          <p:nvPr/>
        </p:nvPicPr>
        <p:blipFill rotWithShape="1">
          <a:blip r:embed="rId4">
            <a:alphaModFix/>
          </a:blip>
          <a:srcRect b="0" l="0" r="0" t="0"/>
          <a:stretch/>
        </p:blipFill>
        <p:spPr>
          <a:xfrm>
            <a:off x="11079163" y="6191250"/>
            <a:ext cx="833437" cy="503238"/>
          </a:xfrm>
          <a:prstGeom prst="rect">
            <a:avLst/>
          </a:prstGeom>
          <a:noFill/>
          <a:ln>
            <a:noFill/>
          </a:ln>
        </p:spPr>
      </p:pic>
      <p:pic>
        <p:nvPicPr>
          <p:cNvPr id="324" name="Google Shape;324;ga7ea4641bf_0_0"/>
          <p:cNvPicPr preferRelativeResize="0"/>
          <p:nvPr/>
        </p:nvPicPr>
        <p:blipFill rotWithShape="1">
          <a:blip r:embed="rId5">
            <a:alphaModFix/>
          </a:blip>
          <a:srcRect b="52796" l="38151" r="37885" t="34995"/>
          <a:stretch/>
        </p:blipFill>
        <p:spPr>
          <a:xfrm>
            <a:off x="9136063" y="6175375"/>
            <a:ext cx="1814510" cy="519113"/>
          </a:xfrm>
          <a:prstGeom prst="rect">
            <a:avLst/>
          </a:prstGeom>
          <a:noFill/>
          <a:ln>
            <a:noFill/>
          </a:ln>
        </p:spPr>
      </p:pic>
      <p:sp>
        <p:nvSpPr>
          <p:cNvPr id="325" name="Google Shape;325;ga7ea4641bf_0_0"/>
          <p:cNvSpPr/>
          <p:nvPr/>
        </p:nvSpPr>
        <p:spPr>
          <a:xfrm>
            <a:off x="183080" y="945892"/>
            <a:ext cx="2005800" cy="574800"/>
          </a:xfrm>
          <a:prstGeom prst="rect">
            <a:avLst/>
          </a:prstGeom>
          <a:noFill/>
          <a:ln>
            <a:noFill/>
          </a:ln>
        </p:spPr>
        <p:txBody>
          <a:bodyPr anchorCtr="0" anchor="t" bIns="45700" lIns="91425" spcFirstLastPara="1" rIns="91425" wrap="square" tIns="45700">
            <a:noAutofit/>
          </a:bodyPr>
          <a:lstStyle/>
          <a:p>
            <a:pPr indent="-342900" lvl="0" marL="342900" marR="0" rtl="0" algn="l">
              <a:lnSpc>
                <a:spcPct val="150000"/>
              </a:lnSpc>
              <a:spcBef>
                <a:spcPts val="0"/>
              </a:spcBef>
              <a:spcAft>
                <a:spcPts val="0"/>
              </a:spcAft>
              <a:buClr>
                <a:srgbClr val="000000"/>
              </a:buClr>
              <a:buSzPts val="2400"/>
              <a:buFont typeface="Arial"/>
              <a:buNone/>
            </a:pPr>
            <a:r>
              <a:rPr b="1" i="0" lang="es-MX" sz="2400" u="none" cap="none" strike="noStrike">
                <a:solidFill>
                  <a:srgbClr val="0A4C86"/>
                </a:solidFill>
                <a:latin typeface="Century Gothic"/>
                <a:ea typeface="Century Gothic"/>
                <a:cs typeface="Century Gothic"/>
                <a:sym typeface="Century Gothic"/>
              </a:rPr>
              <a:t>RESULTADOS</a:t>
            </a:r>
            <a:endParaRPr b="0" i="0" sz="1400" u="none" cap="none" strike="noStrike">
              <a:solidFill>
                <a:srgbClr val="000000"/>
              </a:solidFill>
              <a:latin typeface="Arial"/>
              <a:ea typeface="Arial"/>
              <a:cs typeface="Arial"/>
              <a:sym typeface="Arial"/>
            </a:endParaRPr>
          </a:p>
        </p:txBody>
      </p:sp>
      <p:sp>
        <p:nvSpPr>
          <p:cNvPr id="326" name="Google Shape;326;ga7ea4641bf_0_0"/>
          <p:cNvSpPr/>
          <p:nvPr/>
        </p:nvSpPr>
        <p:spPr>
          <a:xfrm>
            <a:off x="183080" y="1607611"/>
            <a:ext cx="7542300" cy="1600500"/>
          </a:xfrm>
          <a:prstGeom prst="rect">
            <a:avLst/>
          </a:prstGeom>
          <a:noFill/>
          <a:ln>
            <a:noFill/>
          </a:ln>
        </p:spPr>
        <p:txBody>
          <a:bodyPr anchorCtr="0" anchor="t" bIns="45700" lIns="91425" spcFirstLastPara="1" rIns="91425" wrap="square" tIns="45700">
            <a:noAutofit/>
          </a:bodyPr>
          <a:lstStyle/>
          <a:p>
            <a:pPr indent="-342900" lvl="0" marL="342900" marR="0" rtl="0" algn="l">
              <a:lnSpc>
                <a:spcPct val="150000"/>
              </a:lnSpc>
              <a:spcBef>
                <a:spcPts val="0"/>
              </a:spcBef>
              <a:spcAft>
                <a:spcPts val="0"/>
              </a:spcAft>
              <a:buClr>
                <a:srgbClr val="000000"/>
              </a:buClr>
              <a:buSzPts val="2000"/>
              <a:buFont typeface="Arial"/>
              <a:buNone/>
            </a:pPr>
            <a:r>
              <a:rPr b="1" i="0" lang="es-MX" sz="1800" u="none" cap="none" strike="noStrike">
                <a:solidFill>
                  <a:schemeClr val="dk1"/>
                </a:solidFill>
                <a:latin typeface="Century Gothic"/>
                <a:ea typeface="Century Gothic"/>
                <a:cs typeface="Century Gothic"/>
                <a:sym typeface="Century Gothic"/>
              </a:rPr>
              <a:t>1. Resultados cuantitativos (porcentaje) según indicadores.</a:t>
            </a:r>
            <a:endParaRPr i="0" sz="1800" u="none" cap="none" strike="noStrike">
              <a:solidFill>
                <a:srgbClr val="000000"/>
              </a:solidFill>
              <a:latin typeface="Century Gothic"/>
              <a:ea typeface="Century Gothic"/>
              <a:cs typeface="Century Gothic"/>
              <a:sym typeface="Century Gothic"/>
            </a:endParaRPr>
          </a:p>
          <a:p>
            <a:pPr indent="-342900" lvl="0" marL="342900" marR="0" rtl="0" algn="l">
              <a:lnSpc>
                <a:spcPct val="150000"/>
              </a:lnSpc>
              <a:spcBef>
                <a:spcPts val="400"/>
              </a:spcBef>
              <a:spcAft>
                <a:spcPts val="0"/>
              </a:spcAft>
              <a:buClr>
                <a:srgbClr val="000000"/>
              </a:buClr>
              <a:buSzPts val="2000"/>
              <a:buFont typeface="Arial"/>
              <a:buNone/>
            </a:pPr>
            <a:r>
              <a:rPr b="1" i="0" lang="es-MX" sz="1800" u="none" cap="none" strike="noStrike">
                <a:solidFill>
                  <a:schemeClr val="dk1"/>
                </a:solidFill>
                <a:latin typeface="Century Gothic"/>
                <a:ea typeface="Century Gothic"/>
                <a:cs typeface="Century Gothic"/>
                <a:sym typeface="Century Gothic"/>
              </a:rPr>
              <a:t>2. Fotografías del antes y el después.</a:t>
            </a:r>
            <a:endParaRPr i="0" sz="1800" u="none" cap="none" strike="noStrike">
              <a:solidFill>
                <a:srgbClr val="000000"/>
              </a:solidFill>
              <a:latin typeface="Century Gothic"/>
              <a:ea typeface="Century Gothic"/>
              <a:cs typeface="Century Gothic"/>
              <a:sym typeface="Century Gothic"/>
            </a:endParaRPr>
          </a:p>
          <a:p>
            <a:pPr indent="-342900" lvl="0" marL="342900" marR="0" rtl="0" algn="l">
              <a:lnSpc>
                <a:spcPct val="150000"/>
              </a:lnSpc>
              <a:spcBef>
                <a:spcPts val="400"/>
              </a:spcBef>
              <a:spcAft>
                <a:spcPts val="0"/>
              </a:spcAft>
              <a:buClr>
                <a:srgbClr val="000000"/>
              </a:buClr>
              <a:buSzPts val="2000"/>
              <a:buFont typeface="Arial"/>
              <a:buNone/>
            </a:pPr>
            <a:r>
              <a:rPr b="1" i="0" lang="es-MX" sz="1800" u="none" cap="none" strike="noStrike">
                <a:solidFill>
                  <a:schemeClr val="dk1"/>
                </a:solidFill>
                <a:latin typeface="Century Gothic"/>
                <a:ea typeface="Century Gothic"/>
                <a:cs typeface="Century Gothic"/>
                <a:sym typeface="Century Gothic"/>
              </a:rPr>
              <a:t>3. Resultado “no esperado”</a:t>
            </a:r>
            <a:endParaRPr b="1" i="0" sz="1800" u="none" cap="none" strike="noStrike">
              <a:solidFill>
                <a:schemeClr val="dk1"/>
              </a:solidFill>
              <a:latin typeface="Century Gothic"/>
              <a:ea typeface="Century Gothic"/>
              <a:cs typeface="Century Gothic"/>
              <a:sym typeface="Century Gothic"/>
            </a:endParaRPr>
          </a:p>
        </p:txBody>
      </p:sp>
      <p:pic>
        <p:nvPicPr>
          <p:cNvPr id="327" name="Google Shape;327;ga7ea4641bf_0_0"/>
          <p:cNvPicPr preferRelativeResize="0"/>
          <p:nvPr/>
        </p:nvPicPr>
        <p:blipFill>
          <a:blip r:embed="rId6">
            <a:alphaModFix/>
          </a:blip>
          <a:stretch>
            <a:fillRect/>
          </a:stretch>
        </p:blipFill>
        <p:spPr>
          <a:xfrm>
            <a:off x="9837876" y="924275"/>
            <a:ext cx="2204400" cy="914475"/>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2" name="Shape 92"/>
        <p:cNvGrpSpPr/>
        <p:nvPr/>
      </p:nvGrpSpPr>
      <p:grpSpPr>
        <a:xfrm>
          <a:off x="0" y="0"/>
          <a:ext cx="0" cy="0"/>
          <a:chOff x="0" y="0"/>
          <a:chExt cx="0" cy="0"/>
        </a:xfrm>
      </p:grpSpPr>
      <p:pic>
        <p:nvPicPr>
          <p:cNvPr id="93" name="Google Shape;93;p2"/>
          <p:cNvPicPr preferRelativeResize="0"/>
          <p:nvPr/>
        </p:nvPicPr>
        <p:blipFill rotWithShape="1">
          <a:blip r:embed="rId3">
            <a:alphaModFix/>
          </a:blip>
          <a:srcRect b="37263" l="0" r="0" t="0"/>
          <a:stretch/>
        </p:blipFill>
        <p:spPr>
          <a:xfrm>
            <a:off x="0" y="-31750"/>
            <a:ext cx="12192000" cy="833438"/>
          </a:xfrm>
          <a:prstGeom prst="rect">
            <a:avLst/>
          </a:prstGeom>
          <a:noFill/>
          <a:ln>
            <a:noFill/>
          </a:ln>
        </p:spPr>
      </p:pic>
      <p:pic>
        <p:nvPicPr>
          <p:cNvPr id="94" name="Google Shape;94;p2"/>
          <p:cNvPicPr preferRelativeResize="0"/>
          <p:nvPr/>
        </p:nvPicPr>
        <p:blipFill rotWithShape="1">
          <a:blip r:embed="rId4">
            <a:alphaModFix/>
          </a:blip>
          <a:srcRect b="0" l="0" r="0" t="0"/>
          <a:stretch/>
        </p:blipFill>
        <p:spPr>
          <a:xfrm>
            <a:off x="11079163" y="6191250"/>
            <a:ext cx="833437" cy="503238"/>
          </a:xfrm>
          <a:prstGeom prst="rect">
            <a:avLst/>
          </a:prstGeom>
          <a:noFill/>
          <a:ln>
            <a:noFill/>
          </a:ln>
        </p:spPr>
      </p:pic>
      <p:pic>
        <p:nvPicPr>
          <p:cNvPr id="95" name="Google Shape;95;p2"/>
          <p:cNvPicPr preferRelativeResize="0"/>
          <p:nvPr/>
        </p:nvPicPr>
        <p:blipFill rotWithShape="1">
          <a:blip r:embed="rId5">
            <a:alphaModFix/>
          </a:blip>
          <a:srcRect b="52797" l="38151" r="37886" t="34995"/>
          <a:stretch/>
        </p:blipFill>
        <p:spPr>
          <a:xfrm>
            <a:off x="9136063" y="6175375"/>
            <a:ext cx="1814512" cy="519113"/>
          </a:xfrm>
          <a:prstGeom prst="rect">
            <a:avLst/>
          </a:prstGeom>
          <a:noFill/>
          <a:ln>
            <a:noFill/>
          </a:ln>
        </p:spPr>
      </p:pic>
      <p:sp>
        <p:nvSpPr>
          <p:cNvPr id="96" name="Google Shape;96;p2"/>
          <p:cNvSpPr/>
          <p:nvPr/>
        </p:nvSpPr>
        <p:spPr>
          <a:xfrm>
            <a:off x="200722" y="1431549"/>
            <a:ext cx="11711878" cy="5262939"/>
          </a:xfrm>
          <a:prstGeom prst="rect">
            <a:avLst/>
          </a:prstGeom>
          <a:noFill/>
          <a:ln>
            <a:noFill/>
          </a:ln>
        </p:spPr>
        <p:txBody>
          <a:bodyPr anchorCtr="0" anchor="t" bIns="45700" lIns="91425" spcFirstLastPara="1" rIns="91425" wrap="square" tIns="45700">
            <a:spAutoFit/>
          </a:bodyPr>
          <a:lstStyle/>
          <a:p>
            <a:pPr indent="-342900" lvl="0" marL="342900" marR="0" rtl="0" algn="ctr">
              <a:lnSpc>
                <a:spcPct val="150000"/>
              </a:lnSpc>
              <a:spcBef>
                <a:spcPts val="0"/>
              </a:spcBef>
              <a:spcAft>
                <a:spcPts val="0"/>
              </a:spcAft>
              <a:buClr>
                <a:srgbClr val="000000"/>
              </a:buClr>
              <a:buSzPts val="1600"/>
              <a:buFont typeface="Arial"/>
              <a:buNone/>
            </a:pPr>
            <a:r>
              <a:rPr b="1" i="0" lang="es-MX" sz="2400" u="none" cap="none" strike="noStrike">
                <a:solidFill>
                  <a:srgbClr val="0A4C86"/>
                </a:solidFill>
                <a:latin typeface="Century Gothic"/>
                <a:ea typeface="Century Gothic"/>
                <a:cs typeface="Century Gothic"/>
                <a:sym typeface="Century Gothic"/>
              </a:rPr>
              <a:t>M</a:t>
            </a:r>
            <a:r>
              <a:rPr b="1" lang="es-MX" sz="2400">
                <a:solidFill>
                  <a:srgbClr val="0A4C86"/>
                </a:solidFill>
                <a:latin typeface="Century Gothic"/>
                <a:ea typeface="Century Gothic"/>
                <a:cs typeface="Century Gothic"/>
                <a:sym typeface="Century Gothic"/>
              </a:rPr>
              <a:t>iguel</a:t>
            </a:r>
            <a:r>
              <a:rPr b="1" i="0" lang="es-MX" sz="2400" u="none" cap="none" strike="noStrike">
                <a:solidFill>
                  <a:srgbClr val="0A4C86"/>
                </a:solidFill>
                <a:latin typeface="Century Gothic"/>
                <a:ea typeface="Century Gothic"/>
                <a:cs typeface="Century Gothic"/>
                <a:sym typeface="Century Gothic"/>
              </a:rPr>
              <a:t> </a:t>
            </a:r>
            <a:r>
              <a:rPr b="1" lang="es-MX" sz="2400">
                <a:solidFill>
                  <a:srgbClr val="0A4C86"/>
                </a:solidFill>
                <a:latin typeface="Century Gothic"/>
                <a:ea typeface="Century Gothic"/>
                <a:cs typeface="Century Gothic"/>
                <a:sym typeface="Century Gothic"/>
              </a:rPr>
              <a:t>Ángel</a:t>
            </a:r>
            <a:r>
              <a:rPr b="1" i="0" lang="es-MX" sz="2400" u="none" cap="none" strike="noStrike">
                <a:solidFill>
                  <a:srgbClr val="0A4C86"/>
                </a:solidFill>
                <a:latin typeface="Century Gothic"/>
                <a:ea typeface="Century Gothic"/>
                <a:cs typeface="Century Gothic"/>
                <a:sym typeface="Century Gothic"/>
              </a:rPr>
              <a:t> R</a:t>
            </a:r>
            <a:r>
              <a:rPr b="1" lang="es-MX" sz="2400">
                <a:solidFill>
                  <a:srgbClr val="0A4C86"/>
                </a:solidFill>
                <a:latin typeface="Century Gothic"/>
                <a:ea typeface="Century Gothic"/>
                <a:cs typeface="Century Gothic"/>
                <a:sym typeface="Century Gothic"/>
              </a:rPr>
              <a:t>ico</a:t>
            </a:r>
            <a:r>
              <a:rPr b="1" i="0" lang="es-MX" sz="2400" u="none" cap="none" strike="noStrike">
                <a:solidFill>
                  <a:srgbClr val="0A4C86"/>
                </a:solidFill>
                <a:latin typeface="Century Gothic"/>
                <a:ea typeface="Century Gothic"/>
                <a:cs typeface="Century Gothic"/>
                <a:sym typeface="Century Gothic"/>
              </a:rPr>
              <a:t> G</a:t>
            </a:r>
            <a:r>
              <a:rPr b="1" lang="es-MX" sz="2400">
                <a:solidFill>
                  <a:srgbClr val="0A4C86"/>
                </a:solidFill>
                <a:latin typeface="Century Gothic"/>
                <a:ea typeface="Century Gothic"/>
                <a:cs typeface="Century Gothic"/>
                <a:sym typeface="Century Gothic"/>
              </a:rPr>
              <a:t>ómez</a:t>
            </a:r>
            <a:endParaRPr sz="2400">
              <a:latin typeface="Century Gothic"/>
              <a:ea typeface="Century Gothic"/>
              <a:cs typeface="Century Gothic"/>
              <a:sym typeface="Century Gothic"/>
            </a:endParaRPr>
          </a:p>
          <a:p>
            <a:pPr indent="0" lvl="0" marL="0" marR="0" rtl="0" algn="just">
              <a:lnSpc>
                <a:spcPct val="100000"/>
              </a:lnSpc>
              <a:spcBef>
                <a:spcPts val="0"/>
              </a:spcBef>
              <a:spcAft>
                <a:spcPts val="0"/>
              </a:spcAft>
              <a:buClr>
                <a:srgbClr val="000000"/>
              </a:buClr>
              <a:buSzPts val="1600"/>
              <a:buFont typeface="Arial"/>
              <a:buNone/>
            </a:pPr>
            <a:r>
              <a:rPr i="0" lang="es-MX" sz="1800" u="none" cap="none" strike="noStrike">
                <a:latin typeface="Century Gothic"/>
                <a:ea typeface="Century Gothic"/>
                <a:cs typeface="Century Gothic"/>
                <a:sym typeface="Century Gothic"/>
              </a:rPr>
              <a:t>Tengo 26 años con una formación en psicología por parte de la Universidad Autónoma de Tamaulipas, soy un miembro activo de la sociedad que busca impactar positivamente en la vida de las personas realizando diversos voluntariados en instituciones o empresas, soy co-fundador de un colectivo en Tampico Tamaulipas llamado Mundo verde en pos de la concientización ecológica.</a:t>
            </a:r>
            <a:endParaRPr i="0" sz="1800" u="none" cap="none" strike="noStrike">
              <a:latin typeface="Century Gothic"/>
              <a:ea typeface="Century Gothic"/>
              <a:cs typeface="Century Gothic"/>
              <a:sym typeface="Century Gothic"/>
            </a:endParaRPr>
          </a:p>
          <a:p>
            <a:pPr indent="-342900" lvl="0" marL="342900" marR="0" rtl="0" algn="ctr">
              <a:lnSpc>
                <a:spcPct val="150000"/>
              </a:lnSpc>
              <a:spcBef>
                <a:spcPts val="0"/>
              </a:spcBef>
              <a:spcAft>
                <a:spcPts val="0"/>
              </a:spcAft>
              <a:buClr>
                <a:srgbClr val="000000"/>
              </a:buClr>
              <a:buSzPts val="1600"/>
              <a:buFont typeface="Arial"/>
              <a:buNone/>
            </a:pPr>
            <a:r>
              <a:t/>
            </a:r>
            <a:endParaRPr b="1" i="0" sz="1800" u="none" cap="none" strike="noStrike">
              <a:solidFill>
                <a:srgbClr val="0A4C86"/>
              </a:solidFill>
              <a:latin typeface="Century Gothic"/>
              <a:ea typeface="Century Gothic"/>
              <a:cs typeface="Century Gothic"/>
              <a:sym typeface="Century Gothic"/>
            </a:endParaRPr>
          </a:p>
          <a:p>
            <a:pPr indent="-342900" lvl="0" marL="342900" marR="0" rtl="0" algn="ctr">
              <a:lnSpc>
                <a:spcPct val="150000"/>
              </a:lnSpc>
              <a:spcBef>
                <a:spcPts val="0"/>
              </a:spcBef>
              <a:spcAft>
                <a:spcPts val="0"/>
              </a:spcAft>
              <a:buClr>
                <a:srgbClr val="000000"/>
              </a:buClr>
              <a:buSzPts val="1600"/>
              <a:buFont typeface="Arial"/>
              <a:buNone/>
            </a:pPr>
            <a:r>
              <a:rPr b="1" i="0" lang="es-MX" sz="2400" u="none" cap="none" strike="noStrike">
                <a:solidFill>
                  <a:srgbClr val="0A4C86"/>
                </a:solidFill>
                <a:latin typeface="Century Gothic"/>
                <a:ea typeface="Century Gothic"/>
                <a:cs typeface="Century Gothic"/>
                <a:sym typeface="Century Gothic"/>
              </a:rPr>
              <a:t>C</a:t>
            </a:r>
            <a:r>
              <a:rPr b="1" lang="es-MX" sz="2400">
                <a:solidFill>
                  <a:srgbClr val="0A4C86"/>
                </a:solidFill>
                <a:latin typeface="Century Gothic"/>
                <a:ea typeface="Century Gothic"/>
                <a:cs typeface="Century Gothic"/>
                <a:sym typeface="Century Gothic"/>
              </a:rPr>
              <a:t>ecilia </a:t>
            </a:r>
            <a:r>
              <a:rPr b="1" i="0" lang="es-MX" sz="2400" u="none" cap="none" strike="noStrike">
                <a:solidFill>
                  <a:srgbClr val="0A4C86"/>
                </a:solidFill>
                <a:latin typeface="Century Gothic"/>
                <a:ea typeface="Century Gothic"/>
                <a:cs typeface="Century Gothic"/>
                <a:sym typeface="Century Gothic"/>
              </a:rPr>
              <a:t>G</a:t>
            </a:r>
            <a:r>
              <a:rPr b="1" lang="es-MX" sz="2400">
                <a:solidFill>
                  <a:srgbClr val="0A4C86"/>
                </a:solidFill>
                <a:latin typeface="Century Gothic"/>
                <a:ea typeface="Century Gothic"/>
                <a:cs typeface="Century Gothic"/>
                <a:sym typeface="Century Gothic"/>
              </a:rPr>
              <a:t>abriela</a:t>
            </a:r>
            <a:r>
              <a:rPr b="1" i="0" lang="es-MX" sz="2400" u="none" cap="none" strike="noStrike">
                <a:solidFill>
                  <a:srgbClr val="0A4C86"/>
                </a:solidFill>
                <a:latin typeface="Century Gothic"/>
                <a:ea typeface="Century Gothic"/>
                <a:cs typeface="Century Gothic"/>
                <a:sym typeface="Century Gothic"/>
              </a:rPr>
              <a:t> R</a:t>
            </a:r>
            <a:r>
              <a:rPr b="1" lang="es-MX" sz="2400">
                <a:solidFill>
                  <a:srgbClr val="0A4C86"/>
                </a:solidFill>
                <a:latin typeface="Century Gothic"/>
                <a:ea typeface="Century Gothic"/>
                <a:cs typeface="Century Gothic"/>
                <a:sym typeface="Century Gothic"/>
              </a:rPr>
              <a:t>ico</a:t>
            </a:r>
            <a:r>
              <a:rPr b="1" i="0" lang="es-MX" sz="2400" u="none" cap="none" strike="noStrike">
                <a:solidFill>
                  <a:srgbClr val="0A4C86"/>
                </a:solidFill>
                <a:latin typeface="Century Gothic"/>
                <a:ea typeface="Century Gothic"/>
                <a:cs typeface="Century Gothic"/>
                <a:sym typeface="Century Gothic"/>
              </a:rPr>
              <a:t> </a:t>
            </a:r>
            <a:r>
              <a:rPr b="1" i="0" lang="es-MX" sz="2400" u="none" cap="none" strike="noStrike">
                <a:solidFill>
                  <a:srgbClr val="0A4C86"/>
                </a:solidFill>
                <a:latin typeface="Century Gothic"/>
                <a:ea typeface="Century Gothic"/>
                <a:cs typeface="Century Gothic"/>
                <a:sym typeface="Century Gothic"/>
              </a:rPr>
              <a:t>G</a:t>
            </a:r>
            <a:r>
              <a:rPr b="1" lang="es-MX" sz="2400">
                <a:solidFill>
                  <a:srgbClr val="0A4C86"/>
                </a:solidFill>
                <a:latin typeface="Century Gothic"/>
                <a:ea typeface="Century Gothic"/>
                <a:cs typeface="Century Gothic"/>
                <a:sym typeface="Century Gothic"/>
              </a:rPr>
              <a:t>ómez</a:t>
            </a:r>
            <a:endParaRPr sz="2400">
              <a:latin typeface="Century Gothic"/>
              <a:ea typeface="Century Gothic"/>
              <a:cs typeface="Century Gothic"/>
              <a:sym typeface="Century Gothic"/>
            </a:endParaRPr>
          </a:p>
          <a:p>
            <a:pPr indent="0" lvl="0" marL="0" marR="0" rtl="0" algn="just">
              <a:lnSpc>
                <a:spcPct val="100000"/>
              </a:lnSpc>
              <a:spcBef>
                <a:spcPts val="0"/>
              </a:spcBef>
              <a:spcAft>
                <a:spcPts val="0"/>
              </a:spcAft>
              <a:buClr>
                <a:srgbClr val="000000"/>
              </a:buClr>
              <a:buSzPts val="1600"/>
              <a:buFont typeface="Arial"/>
              <a:buNone/>
            </a:pPr>
            <a:r>
              <a:rPr i="0" lang="es-MX" sz="1800" u="none" cap="none" strike="noStrike">
                <a:latin typeface="Century Gothic"/>
                <a:ea typeface="Century Gothic"/>
                <a:cs typeface="Century Gothic"/>
                <a:sym typeface="Century Gothic"/>
              </a:rPr>
              <a:t>Con 20 años de edad</a:t>
            </a:r>
            <a:r>
              <a:rPr lang="es-MX" sz="1800">
                <a:latin typeface="Century Gothic"/>
                <a:ea typeface="Century Gothic"/>
                <a:cs typeface="Century Gothic"/>
                <a:sym typeface="Century Gothic"/>
              </a:rPr>
              <a:t>, soy </a:t>
            </a:r>
            <a:r>
              <a:rPr i="0" lang="es-MX" sz="1800" u="none" cap="none" strike="noStrike">
                <a:latin typeface="Century Gothic"/>
                <a:ea typeface="Century Gothic"/>
                <a:cs typeface="Century Gothic"/>
                <a:sym typeface="Century Gothic"/>
              </a:rPr>
              <a:t>una mujer empoderada por el cambio y preocupación del medio ambiente, </a:t>
            </a:r>
            <a:r>
              <a:rPr lang="es-MX" sz="1800">
                <a:latin typeface="Century Gothic"/>
                <a:ea typeface="Century Gothic"/>
                <a:cs typeface="Century Gothic"/>
                <a:sym typeface="Century Gothic"/>
              </a:rPr>
              <a:t>soy </a:t>
            </a:r>
            <a:r>
              <a:rPr i="0" lang="es-MX" sz="1800" u="none" cap="none" strike="noStrike">
                <a:latin typeface="Century Gothic"/>
                <a:ea typeface="Century Gothic"/>
                <a:cs typeface="Century Gothic"/>
                <a:sym typeface="Century Gothic"/>
              </a:rPr>
              <a:t>co-fundadora del colectivo llamado Mundo Verde en Tampico Tamaulipas. Actualmente estudi</a:t>
            </a:r>
            <a:r>
              <a:rPr lang="es-MX" sz="1800">
                <a:latin typeface="Century Gothic"/>
                <a:ea typeface="Century Gothic"/>
                <a:cs typeface="Century Gothic"/>
                <a:sym typeface="Century Gothic"/>
              </a:rPr>
              <a:t>o </a:t>
            </a:r>
            <a:r>
              <a:rPr i="0" lang="es-MX" sz="1800" u="none" cap="none" strike="noStrike">
                <a:latin typeface="Century Gothic"/>
                <a:ea typeface="Century Gothic"/>
                <a:cs typeface="Century Gothic"/>
                <a:sym typeface="Century Gothic"/>
              </a:rPr>
              <a:t> </a:t>
            </a:r>
            <a:r>
              <a:rPr lang="es-MX" sz="1800">
                <a:latin typeface="Century Gothic"/>
                <a:ea typeface="Century Gothic"/>
                <a:cs typeface="Century Gothic"/>
                <a:sym typeface="Century Gothic"/>
              </a:rPr>
              <a:t>Ontología</a:t>
            </a:r>
            <a:r>
              <a:rPr i="0" lang="es-MX" sz="1800" u="none" cap="none" strike="noStrike">
                <a:latin typeface="Century Gothic"/>
                <a:ea typeface="Century Gothic"/>
                <a:cs typeface="Century Gothic"/>
                <a:sym typeface="Century Gothic"/>
              </a:rPr>
              <a:t> del lenguaje y es voluntaria en diversas instituciones ecológicas.</a:t>
            </a:r>
            <a:endParaRPr sz="1800">
              <a:latin typeface="Century Gothic"/>
              <a:ea typeface="Century Gothic"/>
              <a:cs typeface="Century Gothic"/>
              <a:sym typeface="Century Gothic"/>
            </a:endParaRPr>
          </a:p>
          <a:p>
            <a:pPr indent="-342900" lvl="0" marL="342900" marR="0" rtl="0" algn="ctr">
              <a:lnSpc>
                <a:spcPct val="100000"/>
              </a:lnSpc>
              <a:spcBef>
                <a:spcPts val="0"/>
              </a:spcBef>
              <a:spcAft>
                <a:spcPts val="0"/>
              </a:spcAft>
              <a:buClr>
                <a:srgbClr val="000000"/>
              </a:buClr>
              <a:buSzPts val="1600"/>
              <a:buFont typeface="Arial"/>
              <a:buNone/>
            </a:pPr>
            <a:r>
              <a:t/>
            </a:r>
            <a:endParaRPr sz="1800">
              <a:latin typeface="Century Gothic"/>
              <a:ea typeface="Century Gothic"/>
              <a:cs typeface="Century Gothic"/>
              <a:sym typeface="Century Gothic"/>
            </a:endParaRPr>
          </a:p>
          <a:p>
            <a:pPr indent="-342900" lvl="0" marL="342900" marR="0" rtl="0" algn="ctr">
              <a:lnSpc>
                <a:spcPct val="100000"/>
              </a:lnSpc>
              <a:spcBef>
                <a:spcPts val="0"/>
              </a:spcBef>
              <a:spcAft>
                <a:spcPts val="0"/>
              </a:spcAft>
              <a:buClr>
                <a:srgbClr val="000000"/>
              </a:buClr>
              <a:buSzPts val="1600"/>
              <a:buFont typeface="Arial"/>
              <a:buNone/>
            </a:pPr>
            <a:r>
              <a:t/>
            </a:r>
            <a:endParaRPr sz="1800">
              <a:latin typeface="Century Gothic"/>
              <a:ea typeface="Century Gothic"/>
              <a:cs typeface="Century Gothic"/>
              <a:sym typeface="Century Gothic"/>
            </a:endParaRPr>
          </a:p>
          <a:p>
            <a:pPr indent="-342900" lvl="0" marL="342900" marR="0" rtl="0" algn="ctr">
              <a:lnSpc>
                <a:spcPct val="100000"/>
              </a:lnSpc>
              <a:spcBef>
                <a:spcPts val="0"/>
              </a:spcBef>
              <a:spcAft>
                <a:spcPts val="0"/>
              </a:spcAft>
              <a:buClr>
                <a:srgbClr val="000000"/>
              </a:buClr>
              <a:buSzPts val="1600"/>
              <a:buFont typeface="Arial"/>
              <a:buNone/>
            </a:pPr>
            <a:r>
              <a:rPr i="0" lang="es-MX" sz="1800" u="none" cap="none" strike="noStrike">
                <a:latin typeface="Century Gothic"/>
                <a:ea typeface="Century Gothic"/>
                <a:cs typeface="Century Gothic"/>
                <a:sym typeface="Century Gothic"/>
              </a:rPr>
              <a:t>De igual manera dejamos a su disposición nuestras redes:</a:t>
            </a:r>
            <a:endParaRPr sz="1800">
              <a:latin typeface="Century Gothic"/>
              <a:ea typeface="Century Gothic"/>
              <a:cs typeface="Century Gothic"/>
              <a:sym typeface="Century Gothic"/>
            </a:endParaRPr>
          </a:p>
          <a:p>
            <a:pPr indent="-342900" lvl="0" marL="342900" marR="0" rtl="0" algn="ctr">
              <a:lnSpc>
                <a:spcPct val="100000"/>
              </a:lnSpc>
              <a:spcBef>
                <a:spcPts val="0"/>
              </a:spcBef>
              <a:spcAft>
                <a:spcPts val="0"/>
              </a:spcAft>
              <a:buNone/>
            </a:pPr>
            <a:r>
              <a:rPr i="0" lang="es-MX" sz="1800" u="sng" cap="none" strike="noStrike">
                <a:latin typeface="Century Gothic"/>
                <a:ea typeface="Century Gothic"/>
                <a:cs typeface="Century Gothic"/>
                <a:sym typeface="Century Gothic"/>
                <a:hlinkClick r:id="rId6"/>
              </a:rPr>
              <a:t>https://www.facebook.com/mundoverdetam</a:t>
            </a:r>
            <a:endParaRPr i="0" sz="1800" u="none" cap="none" strike="noStrike">
              <a:latin typeface="Century Gothic"/>
              <a:ea typeface="Century Gothic"/>
              <a:cs typeface="Century Gothic"/>
              <a:sym typeface="Century Gothic"/>
            </a:endParaRPr>
          </a:p>
          <a:p>
            <a:pPr indent="-342900" lvl="0" marL="342900" marR="0" rtl="0" algn="ctr">
              <a:lnSpc>
                <a:spcPct val="100000"/>
              </a:lnSpc>
              <a:spcBef>
                <a:spcPts val="0"/>
              </a:spcBef>
              <a:spcAft>
                <a:spcPts val="0"/>
              </a:spcAft>
              <a:buNone/>
            </a:pPr>
            <a:r>
              <a:rPr i="0" lang="es-MX" sz="1800" u="none" cap="none" strike="noStrike">
                <a:latin typeface="Century Gothic"/>
                <a:ea typeface="Century Gothic"/>
                <a:cs typeface="Century Gothic"/>
                <a:sym typeface="Century Gothic"/>
              </a:rPr>
              <a:t>Intagram: @mundo_verde</a:t>
            </a:r>
            <a:endParaRPr i="0" sz="1800" u="none" cap="none" strike="noStrike">
              <a:latin typeface="Century Gothic"/>
              <a:ea typeface="Century Gothic"/>
              <a:cs typeface="Century Gothic"/>
              <a:sym typeface="Century Gothic"/>
            </a:endParaRPr>
          </a:p>
        </p:txBody>
      </p:sp>
      <p:pic>
        <p:nvPicPr>
          <p:cNvPr id="97" name="Google Shape;97;p2"/>
          <p:cNvPicPr preferRelativeResize="0"/>
          <p:nvPr/>
        </p:nvPicPr>
        <p:blipFill rotWithShape="1">
          <a:blip r:embed="rId7">
            <a:alphaModFix/>
          </a:blip>
          <a:srcRect b="0" l="0" r="0" t="0"/>
          <a:stretch/>
        </p:blipFill>
        <p:spPr>
          <a:xfrm>
            <a:off x="9837876" y="924275"/>
            <a:ext cx="2204400" cy="914475"/>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1" name="Shape 101"/>
        <p:cNvGrpSpPr/>
        <p:nvPr/>
      </p:nvGrpSpPr>
      <p:grpSpPr>
        <a:xfrm>
          <a:off x="0" y="0"/>
          <a:ext cx="0" cy="0"/>
          <a:chOff x="0" y="0"/>
          <a:chExt cx="0" cy="0"/>
        </a:xfrm>
      </p:grpSpPr>
      <p:pic>
        <p:nvPicPr>
          <p:cNvPr descr="árbol con raíces - Descargar Vectores Gratis, Illustrator Graficos ..." id="102" name="Google Shape;102;ga4783db86d_0_192"/>
          <p:cNvPicPr preferRelativeResize="0"/>
          <p:nvPr/>
        </p:nvPicPr>
        <p:blipFill rotWithShape="1">
          <a:blip r:embed="rId3">
            <a:alphaModFix/>
          </a:blip>
          <a:srcRect b="0" l="6260" r="0" t="0"/>
          <a:stretch/>
        </p:blipFill>
        <p:spPr>
          <a:xfrm>
            <a:off x="3506757" y="623387"/>
            <a:ext cx="5559552" cy="6045562"/>
          </a:xfrm>
          <a:prstGeom prst="rect">
            <a:avLst/>
          </a:prstGeom>
          <a:noFill/>
          <a:ln>
            <a:noFill/>
          </a:ln>
        </p:spPr>
      </p:pic>
      <p:pic>
        <p:nvPicPr>
          <p:cNvPr id="103" name="Google Shape;103;ga4783db86d_0_192"/>
          <p:cNvPicPr preferRelativeResize="0"/>
          <p:nvPr/>
        </p:nvPicPr>
        <p:blipFill rotWithShape="1">
          <a:blip r:embed="rId4">
            <a:alphaModFix/>
          </a:blip>
          <a:srcRect b="0" l="0" r="0" t="0"/>
          <a:stretch/>
        </p:blipFill>
        <p:spPr>
          <a:xfrm>
            <a:off x="11079163" y="6191250"/>
            <a:ext cx="833437" cy="503238"/>
          </a:xfrm>
          <a:prstGeom prst="rect">
            <a:avLst/>
          </a:prstGeom>
          <a:noFill/>
          <a:ln>
            <a:noFill/>
          </a:ln>
        </p:spPr>
      </p:pic>
      <p:pic>
        <p:nvPicPr>
          <p:cNvPr id="104" name="Google Shape;104;ga4783db86d_0_192"/>
          <p:cNvPicPr preferRelativeResize="0"/>
          <p:nvPr/>
        </p:nvPicPr>
        <p:blipFill rotWithShape="1">
          <a:blip r:embed="rId5">
            <a:alphaModFix/>
          </a:blip>
          <a:srcRect b="52796" l="38151" r="37886" t="34996"/>
          <a:stretch/>
        </p:blipFill>
        <p:spPr>
          <a:xfrm>
            <a:off x="9136063" y="6175375"/>
            <a:ext cx="1814510" cy="519113"/>
          </a:xfrm>
          <a:prstGeom prst="rect">
            <a:avLst/>
          </a:prstGeom>
          <a:noFill/>
          <a:ln>
            <a:noFill/>
          </a:ln>
        </p:spPr>
      </p:pic>
      <p:sp>
        <p:nvSpPr>
          <p:cNvPr id="105" name="Google Shape;105;ga4783db86d_0_192"/>
          <p:cNvSpPr txBox="1"/>
          <p:nvPr/>
        </p:nvSpPr>
        <p:spPr>
          <a:xfrm>
            <a:off x="4989721" y="122896"/>
            <a:ext cx="2067000" cy="3693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rPr b="1" i="0" lang="es-MX" sz="1800" u="none" cap="none" strike="noStrike">
                <a:solidFill>
                  <a:schemeClr val="dk1"/>
                </a:solidFill>
                <a:latin typeface="Calibri"/>
                <a:ea typeface="Calibri"/>
                <a:cs typeface="Calibri"/>
                <a:sym typeface="Calibri"/>
              </a:rPr>
              <a:t>Árbol de problemas</a:t>
            </a:r>
            <a:endParaRPr b="0" i="0" sz="1400" u="none" cap="none" strike="noStrike">
              <a:solidFill>
                <a:srgbClr val="000000"/>
              </a:solidFill>
              <a:latin typeface="Arial"/>
              <a:ea typeface="Arial"/>
              <a:cs typeface="Arial"/>
              <a:sym typeface="Arial"/>
            </a:endParaRPr>
          </a:p>
        </p:txBody>
      </p:sp>
      <p:sp>
        <p:nvSpPr>
          <p:cNvPr id="106" name="Google Shape;106;ga4783db86d_0_192"/>
          <p:cNvSpPr/>
          <p:nvPr/>
        </p:nvSpPr>
        <p:spPr>
          <a:xfrm>
            <a:off x="0" y="30500"/>
            <a:ext cx="6180000" cy="554100"/>
          </a:xfrm>
          <a:prstGeom prst="rect">
            <a:avLst/>
          </a:prstGeom>
          <a:noFill/>
          <a:ln>
            <a:noFill/>
          </a:ln>
        </p:spPr>
        <p:txBody>
          <a:bodyPr anchorCtr="0" anchor="t" bIns="45700" lIns="91425" spcFirstLastPara="1" rIns="91425" wrap="square" tIns="45700">
            <a:noAutofit/>
          </a:bodyPr>
          <a:lstStyle/>
          <a:p>
            <a:pPr indent="-342900" lvl="0" marL="342900" marR="0" rtl="0" algn="l">
              <a:lnSpc>
                <a:spcPct val="150000"/>
              </a:lnSpc>
              <a:spcBef>
                <a:spcPts val="0"/>
              </a:spcBef>
              <a:spcAft>
                <a:spcPts val="0"/>
              </a:spcAft>
              <a:buClr>
                <a:srgbClr val="000000"/>
              </a:buClr>
              <a:buSzPts val="2400"/>
              <a:buFont typeface="Arial"/>
              <a:buNone/>
            </a:pPr>
            <a:r>
              <a:rPr b="1" i="0" lang="es-MX" sz="2400" u="none" cap="none" strike="noStrike">
                <a:solidFill>
                  <a:srgbClr val="0A4C86"/>
                </a:solidFill>
                <a:latin typeface="Century Gothic"/>
                <a:ea typeface="Century Gothic"/>
                <a:cs typeface="Century Gothic"/>
                <a:sym typeface="Century Gothic"/>
              </a:rPr>
              <a:t>PLANTEAMIENTO DEL PROBLEMA</a:t>
            </a:r>
            <a:endParaRPr b="1" i="0" sz="2400" u="none" cap="none" strike="noStrike">
              <a:solidFill>
                <a:srgbClr val="0A4C86"/>
              </a:solidFill>
              <a:latin typeface="Century Gothic"/>
              <a:ea typeface="Century Gothic"/>
              <a:cs typeface="Century Gothic"/>
              <a:sym typeface="Century Gothic"/>
            </a:endParaRPr>
          </a:p>
        </p:txBody>
      </p:sp>
      <p:pic>
        <p:nvPicPr>
          <p:cNvPr id="107" name="Google Shape;107;ga4783db86d_0_192"/>
          <p:cNvPicPr preferRelativeResize="0"/>
          <p:nvPr/>
        </p:nvPicPr>
        <p:blipFill rotWithShape="1">
          <a:blip r:embed="rId6">
            <a:alphaModFix/>
          </a:blip>
          <a:srcRect b="0" l="0" r="0" t="0"/>
          <a:stretch/>
        </p:blipFill>
        <p:spPr>
          <a:xfrm>
            <a:off x="9800601" y="122900"/>
            <a:ext cx="2204400" cy="914475"/>
          </a:xfrm>
          <a:prstGeom prst="rect">
            <a:avLst/>
          </a:prstGeom>
          <a:noFill/>
          <a:ln>
            <a:noFill/>
          </a:ln>
        </p:spPr>
      </p:pic>
      <p:sp>
        <p:nvSpPr>
          <p:cNvPr id="108" name="Google Shape;108;ga4783db86d_0_192"/>
          <p:cNvSpPr txBox="1"/>
          <p:nvPr/>
        </p:nvSpPr>
        <p:spPr>
          <a:xfrm>
            <a:off x="3838353" y="2447481"/>
            <a:ext cx="3902396" cy="5541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1" sz="1400" u="none" cap="none" strike="noStrike">
              <a:solidFill>
                <a:srgbClr val="000000"/>
              </a:solidFill>
              <a:latin typeface="Arial"/>
              <a:ea typeface="Arial"/>
              <a:cs typeface="Arial"/>
              <a:sym typeface="Arial"/>
            </a:endParaRPr>
          </a:p>
        </p:txBody>
      </p:sp>
      <p:sp>
        <p:nvSpPr>
          <p:cNvPr id="109" name="Google Shape;109;ga4783db86d_0_192"/>
          <p:cNvSpPr txBox="1"/>
          <p:nvPr/>
        </p:nvSpPr>
        <p:spPr>
          <a:xfrm>
            <a:off x="769655" y="1605108"/>
            <a:ext cx="964020" cy="369332"/>
          </a:xfrm>
          <a:prstGeom prst="rect">
            <a:avLst/>
          </a:prstGeom>
          <a:solidFill>
            <a:srgbClr val="D9D9D9"/>
          </a:solid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None/>
            </a:pPr>
            <a:r>
              <a:rPr i="0" lang="es-MX" sz="1400" u="none" cap="none" strike="noStrike">
                <a:solidFill>
                  <a:srgbClr val="000000"/>
                </a:solidFill>
                <a:latin typeface="Century Gothic"/>
                <a:ea typeface="Century Gothic"/>
                <a:cs typeface="Century Gothic"/>
                <a:sym typeface="Century Gothic"/>
              </a:rPr>
              <a:t>Efectos</a:t>
            </a:r>
            <a:endParaRPr>
              <a:latin typeface="Century Gothic"/>
              <a:ea typeface="Century Gothic"/>
              <a:cs typeface="Century Gothic"/>
              <a:sym typeface="Century Gothic"/>
            </a:endParaRPr>
          </a:p>
        </p:txBody>
      </p:sp>
      <p:sp>
        <p:nvSpPr>
          <p:cNvPr id="110" name="Google Shape;110;ga4783db86d_0_192"/>
          <p:cNvSpPr txBox="1"/>
          <p:nvPr/>
        </p:nvSpPr>
        <p:spPr>
          <a:xfrm>
            <a:off x="831493" y="5636542"/>
            <a:ext cx="987440" cy="369332"/>
          </a:xfrm>
          <a:prstGeom prst="rect">
            <a:avLst/>
          </a:prstGeom>
          <a:solidFill>
            <a:srgbClr val="D9D9D9"/>
          </a:solid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i="0" lang="es-MX" sz="1400" u="none" cap="none" strike="noStrike">
                <a:solidFill>
                  <a:srgbClr val="000000"/>
                </a:solidFill>
                <a:latin typeface="Century Gothic"/>
                <a:ea typeface="Century Gothic"/>
                <a:cs typeface="Century Gothic"/>
                <a:sym typeface="Century Gothic"/>
              </a:rPr>
              <a:t>Causas</a:t>
            </a:r>
            <a:endParaRPr>
              <a:latin typeface="Century Gothic"/>
              <a:ea typeface="Century Gothic"/>
              <a:cs typeface="Century Gothic"/>
              <a:sym typeface="Century Gothic"/>
            </a:endParaRPr>
          </a:p>
        </p:txBody>
      </p:sp>
      <p:cxnSp>
        <p:nvCxnSpPr>
          <p:cNvPr id="111" name="Google Shape;111;ga4783db86d_0_192"/>
          <p:cNvCxnSpPr/>
          <p:nvPr/>
        </p:nvCxnSpPr>
        <p:spPr>
          <a:xfrm>
            <a:off x="1968206" y="5276546"/>
            <a:ext cx="8402083" cy="39956"/>
          </a:xfrm>
          <a:prstGeom prst="straightConnector1">
            <a:avLst/>
          </a:prstGeom>
          <a:noFill/>
          <a:ln cap="flat" cmpd="sng" w="19050">
            <a:solidFill>
              <a:srgbClr val="5597D3"/>
            </a:solidFill>
            <a:prstDash val="solid"/>
            <a:round/>
            <a:headEnd len="sm" w="sm" type="none"/>
            <a:tailEnd len="sm" w="sm" type="none"/>
          </a:ln>
        </p:spPr>
      </p:cxnSp>
      <p:cxnSp>
        <p:nvCxnSpPr>
          <p:cNvPr id="112" name="Google Shape;112;ga4783db86d_0_192"/>
          <p:cNvCxnSpPr/>
          <p:nvPr/>
        </p:nvCxnSpPr>
        <p:spPr>
          <a:xfrm>
            <a:off x="1968206" y="3676108"/>
            <a:ext cx="8402083" cy="0"/>
          </a:xfrm>
          <a:prstGeom prst="straightConnector1">
            <a:avLst/>
          </a:prstGeom>
          <a:noFill/>
          <a:ln cap="flat" cmpd="sng" w="19050">
            <a:solidFill>
              <a:srgbClr val="5597D3"/>
            </a:solidFill>
            <a:prstDash val="solid"/>
            <a:round/>
            <a:headEnd len="sm" w="sm" type="none"/>
            <a:tailEnd len="sm" w="sm" type="none"/>
          </a:ln>
        </p:spPr>
      </p:cxnSp>
      <p:cxnSp>
        <p:nvCxnSpPr>
          <p:cNvPr id="113" name="Google Shape;113;ga4783db86d_0_192"/>
          <p:cNvCxnSpPr/>
          <p:nvPr/>
        </p:nvCxnSpPr>
        <p:spPr>
          <a:xfrm>
            <a:off x="1950369" y="6449482"/>
            <a:ext cx="8538524" cy="0"/>
          </a:xfrm>
          <a:prstGeom prst="straightConnector1">
            <a:avLst/>
          </a:prstGeom>
          <a:noFill/>
          <a:ln cap="flat" cmpd="sng" w="19050">
            <a:solidFill>
              <a:srgbClr val="5597D3"/>
            </a:solidFill>
            <a:prstDash val="solid"/>
            <a:round/>
            <a:headEnd len="sm" w="sm" type="none"/>
            <a:tailEnd len="sm" w="sm" type="none"/>
          </a:ln>
        </p:spPr>
      </p:cxnSp>
      <p:sp>
        <p:nvSpPr>
          <p:cNvPr id="114" name="Google Shape;114;ga4783db86d_0_192"/>
          <p:cNvSpPr txBox="1"/>
          <p:nvPr/>
        </p:nvSpPr>
        <p:spPr>
          <a:xfrm>
            <a:off x="3299500" y="2547577"/>
            <a:ext cx="1967400" cy="554100"/>
          </a:xfrm>
          <a:prstGeom prst="rect">
            <a:avLst/>
          </a:prstGeom>
          <a:solidFill>
            <a:srgbClr val="D9D9D9"/>
          </a:solidFill>
          <a:ln cap="flat" cmpd="sng" w="9525">
            <a:solidFill>
              <a:schemeClr val="dk1"/>
            </a:solidFill>
            <a:prstDash val="dash"/>
            <a:round/>
            <a:headEnd len="sm" w="sm" type="none"/>
            <a:tailEnd len="sm" w="sm" type="none"/>
          </a:ln>
        </p:spPr>
        <p:txBody>
          <a:bodyPr anchorCtr="0" anchor="t" bIns="45700" lIns="91425" spcFirstLastPara="1" rIns="91425" wrap="square" tIns="45700">
            <a:spAutoFit/>
          </a:bodyPr>
          <a:lstStyle/>
          <a:p>
            <a:pPr indent="0" lvl="0" marL="0" rtl="0" algn="ctr">
              <a:spcBef>
                <a:spcPts val="0"/>
              </a:spcBef>
              <a:spcAft>
                <a:spcPts val="0"/>
              </a:spcAft>
              <a:buNone/>
            </a:pPr>
            <a:r>
              <a:rPr lang="es-MX">
                <a:solidFill>
                  <a:schemeClr val="dk1"/>
                </a:solidFill>
                <a:latin typeface="Century Gothic"/>
                <a:ea typeface="Century Gothic"/>
                <a:cs typeface="Century Gothic"/>
                <a:sym typeface="Century Gothic"/>
              </a:rPr>
              <a:t>Poco desarrollo creativo</a:t>
            </a:r>
            <a:endParaRPr i="0" sz="1400" u="none" cap="none" strike="noStrike">
              <a:solidFill>
                <a:srgbClr val="000000"/>
              </a:solidFill>
              <a:latin typeface="Century Gothic"/>
              <a:ea typeface="Century Gothic"/>
              <a:cs typeface="Century Gothic"/>
              <a:sym typeface="Century Gothic"/>
            </a:endParaRPr>
          </a:p>
        </p:txBody>
      </p:sp>
      <p:sp>
        <p:nvSpPr>
          <p:cNvPr id="115" name="Google Shape;115;ga4783db86d_0_192"/>
          <p:cNvSpPr txBox="1"/>
          <p:nvPr/>
        </p:nvSpPr>
        <p:spPr>
          <a:xfrm>
            <a:off x="3299494" y="1558741"/>
            <a:ext cx="1967449" cy="369332"/>
          </a:xfrm>
          <a:prstGeom prst="rect">
            <a:avLst/>
          </a:prstGeom>
          <a:solidFill>
            <a:srgbClr val="D9D9D9"/>
          </a:solidFill>
          <a:ln cap="flat" cmpd="sng" w="9525">
            <a:solidFill>
              <a:schemeClr val="dk1"/>
            </a:solidFill>
            <a:prstDash val="dash"/>
            <a:round/>
            <a:headEnd len="sm" w="sm" type="none"/>
            <a:tailEnd len="sm" w="sm" type="none"/>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None/>
            </a:pPr>
            <a:r>
              <a:rPr i="0" lang="es-MX" sz="1400" u="none" cap="none" strike="noStrike">
                <a:solidFill>
                  <a:srgbClr val="000000"/>
                </a:solidFill>
                <a:latin typeface="Century Gothic"/>
                <a:ea typeface="Century Gothic"/>
                <a:cs typeface="Century Gothic"/>
                <a:sym typeface="Century Gothic"/>
              </a:rPr>
              <a:t>Depresión infantil</a:t>
            </a:r>
            <a:endParaRPr i="0" sz="1400" u="none" cap="none" strike="noStrike">
              <a:solidFill>
                <a:srgbClr val="000000"/>
              </a:solidFill>
              <a:latin typeface="Century Gothic"/>
              <a:ea typeface="Century Gothic"/>
              <a:cs typeface="Century Gothic"/>
              <a:sym typeface="Century Gothic"/>
            </a:endParaRPr>
          </a:p>
        </p:txBody>
      </p:sp>
      <p:sp>
        <p:nvSpPr>
          <p:cNvPr id="116" name="Google Shape;116;ga4783db86d_0_192"/>
          <p:cNvSpPr txBox="1"/>
          <p:nvPr/>
        </p:nvSpPr>
        <p:spPr>
          <a:xfrm>
            <a:off x="6760125" y="2543125"/>
            <a:ext cx="2247000" cy="503100"/>
          </a:xfrm>
          <a:prstGeom prst="rect">
            <a:avLst/>
          </a:prstGeom>
          <a:solidFill>
            <a:srgbClr val="D9D9D9"/>
          </a:solidFill>
          <a:ln cap="flat" cmpd="sng" w="9525">
            <a:solidFill>
              <a:schemeClr val="dk1"/>
            </a:solidFill>
            <a:prstDash val="dash"/>
            <a:round/>
            <a:headEnd len="sm" w="sm" type="none"/>
            <a:tailEnd len="sm" w="sm" type="none"/>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None/>
            </a:pPr>
            <a:r>
              <a:rPr lang="es-MX">
                <a:latin typeface="Century Gothic"/>
                <a:ea typeface="Century Gothic"/>
                <a:cs typeface="Century Gothic"/>
                <a:sym typeface="Century Gothic"/>
              </a:rPr>
              <a:t>Niñez sin h</a:t>
            </a:r>
            <a:r>
              <a:rPr lang="es-MX">
                <a:solidFill>
                  <a:schemeClr val="dk1"/>
                </a:solidFill>
                <a:latin typeface="Century Gothic"/>
                <a:ea typeface="Century Gothic"/>
                <a:cs typeface="Century Gothic"/>
                <a:sym typeface="Century Gothic"/>
              </a:rPr>
              <a:t>abilidades motrices </a:t>
            </a:r>
            <a:endParaRPr>
              <a:latin typeface="Century Gothic"/>
              <a:ea typeface="Century Gothic"/>
              <a:cs typeface="Century Gothic"/>
              <a:sym typeface="Century Gothic"/>
            </a:endParaRPr>
          </a:p>
        </p:txBody>
      </p:sp>
      <p:sp>
        <p:nvSpPr>
          <p:cNvPr id="117" name="Google Shape;117;ga4783db86d_0_192"/>
          <p:cNvSpPr txBox="1"/>
          <p:nvPr/>
        </p:nvSpPr>
        <p:spPr>
          <a:xfrm>
            <a:off x="6672875" y="1492520"/>
            <a:ext cx="1967400" cy="554100"/>
          </a:xfrm>
          <a:prstGeom prst="rect">
            <a:avLst/>
          </a:prstGeom>
          <a:solidFill>
            <a:srgbClr val="D9D9D9"/>
          </a:solidFill>
          <a:ln cap="flat" cmpd="sng" w="9525">
            <a:solidFill>
              <a:schemeClr val="dk1"/>
            </a:solidFill>
            <a:prstDash val="dash"/>
            <a:round/>
            <a:headEnd len="sm" w="sm" type="none"/>
            <a:tailEnd len="sm" w="sm" type="none"/>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None/>
            </a:pPr>
            <a:r>
              <a:rPr i="0" lang="es-MX" sz="1400" u="none" cap="none" strike="noStrike">
                <a:solidFill>
                  <a:srgbClr val="000000"/>
                </a:solidFill>
                <a:latin typeface="Century Gothic"/>
                <a:ea typeface="Century Gothic"/>
                <a:cs typeface="Century Gothic"/>
                <a:sym typeface="Century Gothic"/>
              </a:rPr>
              <a:t>Baja calidad de vida</a:t>
            </a:r>
            <a:endParaRPr i="0" sz="1400" u="none" cap="none" strike="noStrike">
              <a:solidFill>
                <a:srgbClr val="000000"/>
              </a:solidFill>
              <a:latin typeface="Century Gothic"/>
              <a:ea typeface="Century Gothic"/>
              <a:cs typeface="Century Gothic"/>
              <a:sym typeface="Century Gothic"/>
            </a:endParaRPr>
          </a:p>
        </p:txBody>
      </p:sp>
      <p:sp>
        <p:nvSpPr>
          <p:cNvPr id="118" name="Google Shape;118;ga4783db86d_0_192"/>
          <p:cNvSpPr txBox="1"/>
          <p:nvPr/>
        </p:nvSpPr>
        <p:spPr>
          <a:xfrm>
            <a:off x="3950800" y="3886475"/>
            <a:ext cx="4776900" cy="801300"/>
          </a:xfrm>
          <a:prstGeom prst="rect">
            <a:avLst/>
          </a:prstGeom>
          <a:solidFill>
            <a:srgbClr val="D9D9D9"/>
          </a:solidFill>
          <a:ln cap="flat" cmpd="sng" w="9525">
            <a:solidFill>
              <a:schemeClr val="dk1"/>
            </a:solidFill>
            <a:prstDash val="dash"/>
            <a:round/>
            <a:headEnd len="sm" w="sm" type="none"/>
            <a:tailEnd len="sm" w="sm" type="none"/>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None/>
            </a:pPr>
            <a:r>
              <a:rPr lang="es-MX">
                <a:latin typeface="Century Gothic"/>
                <a:ea typeface="Century Gothic"/>
                <a:cs typeface="Century Gothic"/>
                <a:sym typeface="Century Gothic"/>
              </a:rPr>
              <a:t>Falta de </a:t>
            </a:r>
            <a:r>
              <a:rPr i="0" lang="es-MX" sz="1400" u="none" cap="none" strike="noStrike">
                <a:solidFill>
                  <a:srgbClr val="000000"/>
                </a:solidFill>
                <a:latin typeface="Century Gothic"/>
                <a:ea typeface="Century Gothic"/>
                <a:cs typeface="Century Gothic"/>
                <a:sym typeface="Century Gothic"/>
              </a:rPr>
              <a:t>espacios de convivencia recreativa </a:t>
            </a:r>
            <a:r>
              <a:rPr lang="es-MX">
                <a:latin typeface="Century Gothic"/>
                <a:ea typeface="Century Gothic"/>
                <a:cs typeface="Century Gothic"/>
                <a:sym typeface="Century Gothic"/>
              </a:rPr>
              <a:t>en niñas y </a:t>
            </a:r>
            <a:r>
              <a:rPr i="0" lang="es-MX" sz="1400" u="none" cap="none" strike="noStrike">
                <a:solidFill>
                  <a:srgbClr val="000000"/>
                </a:solidFill>
                <a:latin typeface="Century Gothic"/>
                <a:ea typeface="Century Gothic"/>
                <a:cs typeface="Century Gothic"/>
                <a:sym typeface="Century Gothic"/>
              </a:rPr>
              <a:t>niño</a:t>
            </a:r>
            <a:r>
              <a:rPr lang="es-MX">
                <a:latin typeface="Century Gothic"/>
                <a:ea typeface="Century Gothic"/>
                <a:cs typeface="Century Gothic"/>
                <a:sym typeface="Century Gothic"/>
              </a:rPr>
              <a:t>s del orfanato C.A.S.A.N y el Ejército de Salvación </a:t>
            </a:r>
            <a:r>
              <a:rPr i="0" lang="es-MX" sz="1400" u="none" cap="none" strike="noStrike">
                <a:solidFill>
                  <a:srgbClr val="000000"/>
                </a:solidFill>
                <a:latin typeface="Century Gothic"/>
                <a:ea typeface="Century Gothic"/>
                <a:cs typeface="Century Gothic"/>
                <a:sym typeface="Century Gothic"/>
              </a:rPr>
              <a:t>en Tampico Tamaulipas</a:t>
            </a:r>
            <a:endParaRPr i="0" sz="1400" u="none" cap="none" strike="noStrike">
              <a:solidFill>
                <a:srgbClr val="000000"/>
              </a:solidFill>
              <a:latin typeface="Century Gothic"/>
              <a:ea typeface="Century Gothic"/>
              <a:cs typeface="Century Gothic"/>
              <a:sym typeface="Century Gothic"/>
            </a:endParaRPr>
          </a:p>
        </p:txBody>
      </p:sp>
      <p:sp>
        <p:nvSpPr>
          <p:cNvPr id="119" name="Google Shape;119;ga4783db86d_0_192"/>
          <p:cNvSpPr txBox="1"/>
          <p:nvPr/>
        </p:nvSpPr>
        <p:spPr>
          <a:xfrm>
            <a:off x="2036075" y="5402825"/>
            <a:ext cx="2247000" cy="914400"/>
          </a:xfrm>
          <a:prstGeom prst="rect">
            <a:avLst/>
          </a:prstGeom>
          <a:solidFill>
            <a:srgbClr val="D9D9D9"/>
          </a:solidFill>
          <a:ln cap="flat" cmpd="sng" w="9525">
            <a:solidFill>
              <a:schemeClr val="dk1"/>
            </a:solidFill>
            <a:prstDash val="dash"/>
            <a:round/>
            <a:headEnd len="sm" w="sm" type="none"/>
            <a:tailEnd len="sm" w="sm" type="none"/>
          </a:ln>
        </p:spPr>
        <p:txBody>
          <a:bodyPr anchorCtr="0" anchor="t" bIns="45700" lIns="91425" spcFirstLastPara="1" rIns="91425" wrap="square" tIns="45700">
            <a:spAutoFit/>
          </a:bodyPr>
          <a:lstStyle/>
          <a:p>
            <a:pPr indent="0" lvl="0" marL="0" rtl="0" algn="ctr">
              <a:spcBef>
                <a:spcPts val="0"/>
              </a:spcBef>
              <a:spcAft>
                <a:spcPts val="0"/>
              </a:spcAft>
              <a:buClr>
                <a:schemeClr val="dk1"/>
              </a:buClr>
              <a:buFont typeface="Arial"/>
              <a:buNone/>
            </a:pPr>
            <a:r>
              <a:rPr lang="es-MX">
                <a:solidFill>
                  <a:schemeClr val="dk1"/>
                </a:solidFill>
                <a:latin typeface="Century Gothic"/>
                <a:ea typeface="Century Gothic"/>
                <a:cs typeface="Century Gothic"/>
                <a:sym typeface="Century Gothic"/>
              </a:rPr>
              <a:t>Escasez de materiales didácticos en los orfanatos</a:t>
            </a:r>
            <a:endParaRPr>
              <a:solidFill>
                <a:schemeClr val="dk1"/>
              </a:solidFill>
              <a:latin typeface="Century Gothic"/>
              <a:ea typeface="Century Gothic"/>
              <a:cs typeface="Century Gothic"/>
              <a:sym typeface="Century Gothic"/>
            </a:endParaRPr>
          </a:p>
        </p:txBody>
      </p:sp>
      <p:sp>
        <p:nvSpPr>
          <p:cNvPr id="120" name="Google Shape;120;ga4783db86d_0_192"/>
          <p:cNvSpPr txBox="1"/>
          <p:nvPr/>
        </p:nvSpPr>
        <p:spPr>
          <a:xfrm>
            <a:off x="4861775" y="5420269"/>
            <a:ext cx="2509500" cy="914400"/>
          </a:xfrm>
          <a:prstGeom prst="rect">
            <a:avLst/>
          </a:prstGeom>
          <a:solidFill>
            <a:srgbClr val="D9D9D9"/>
          </a:solidFill>
          <a:ln cap="flat" cmpd="sng" w="9525">
            <a:solidFill>
              <a:schemeClr val="dk1"/>
            </a:solidFill>
            <a:prstDash val="dash"/>
            <a:round/>
            <a:headEnd len="sm" w="sm" type="none"/>
            <a:tailEnd len="sm" w="sm" type="none"/>
          </a:ln>
        </p:spPr>
        <p:txBody>
          <a:bodyPr anchorCtr="0" anchor="t" bIns="45700" lIns="91425" spcFirstLastPara="1" rIns="91425" wrap="square" tIns="45700">
            <a:spAutoFit/>
          </a:bodyPr>
          <a:lstStyle/>
          <a:p>
            <a:pPr indent="0" lvl="0" marL="0" rtl="0" algn="ctr">
              <a:spcBef>
                <a:spcPts val="0"/>
              </a:spcBef>
              <a:spcAft>
                <a:spcPts val="0"/>
              </a:spcAft>
              <a:buClr>
                <a:schemeClr val="dk1"/>
              </a:buClr>
              <a:buFont typeface="Arial"/>
              <a:buNone/>
            </a:pPr>
            <a:r>
              <a:rPr lang="es-MX">
                <a:solidFill>
                  <a:schemeClr val="dk1"/>
                </a:solidFill>
                <a:latin typeface="Century Gothic"/>
                <a:ea typeface="Century Gothic"/>
                <a:cs typeface="Century Gothic"/>
                <a:sym typeface="Century Gothic"/>
              </a:rPr>
              <a:t>Pocas redes de apoyo en los orfanatos para mejorar la convivencia de las niñas y niños</a:t>
            </a:r>
            <a:endParaRPr>
              <a:solidFill>
                <a:schemeClr val="dk1"/>
              </a:solidFill>
              <a:latin typeface="Century Gothic"/>
              <a:ea typeface="Century Gothic"/>
              <a:cs typeface="Century Gothic"/>
              <a:sym typeface="Century Gothic"/>
            </a:endParaRPr>
          </a:p>
          <a:p>
            <a:pPr indent="0" lvl="0" marL="0" marR="0" rtl="0" algn="ctr">
              <a:lnSpc>
                <a:spcPct val="100000"/>
              </a:lnSpc>
              <a:spcBef>
                <a:spcPts val="0"/>
              </a:spcBef>
              <a:spcAft>
                <a:spcPts val="0"/>
              </a:spcAft>
              <a:buNone/>
            </a:pPr>
            <a:r>
              <a:rPr lang="es-MX">
                <a:latin typeface="Century Gothic"/>
                <a:ea typeface="Century Gothic"/>
                <a:cs typeface="Century Gothic"/>
                <a:sym typeface="Century Gothic"/>
              </a:rPr>
              <a:t> </a:t>
            </a:r>
            <a:endParaRPr i="0" sz="1400" u="none" cap="none" strike="noStrike">
              <a:solidFill>
                <a:srgbClr val="000000"/>
              </a:solidFill>
              <a:latin typeface="Century Gothic"/>
              <a:ea typeface="Century Gothic"/>
              <a:cs typeface="Century Gothic"/>
              <a:sym typeface="Century Gothic"/>
            </a:endParaRPr>
          </a:p>
        </p:txBody>
      </p:sp>
      <p:sp>
        <p:nvSpPr>
          <p:cNvPr id="121" name="Google Shape;121;ga4783db86d_0_192"/>
          <p:cNvSpPr txBox="1"/>
          <p:nvPr/>
        </p:nvSpPr>
        <p:spPr>
          <a:xfrm>
            <a:off x="7949975" y="5437924"/>
            <a:ext cx="2321700" cy="914400"/>
          </a:xfrm>
          <a:prstGeom prst="rect">
            <a:avLst/>
          </a:prstGeom>
          <a:solidFill>
            <a:srgbClr val="D9D9D9"/>
          </a:solidFill>
          <a:ln cap="flat" cmpd="sng" w="9525">
            <a:solidFill>
              <a:schemeClr val="dk1"/>
            </a:solidFill>
            <a:prstDash val="dash"/>
            <a:round/>
            <a:headEnd len="sm" w="sm" type="none"/>
            <a:tailEnd len="sm" w="sm" type="none"/>
          </a:ln>
        </p:spPr>
        <p:txBody>
          <a:bodyPr anchorCtr="0" anchor="t" bIns="45700" lIns="91425" spcFirstLastPara="1" rIns="91425" wrap="square" tIns="45700">
            <a:spAutoFit/>
          </a:bodyPr>
          <a:lstStyle/>
          <a:p>
            <a:pPr indent="0" lvl="0" marL="0" rtl="0" algn="ctr">
              <a:spcBef>
                <a:spcPts val="0"/>
              </a:spcBef>
              <a:spcAft>
                <a:spcPts val="0"/>
              </a:spcAft>
              <a:buClr>
                <a:schemeClr val="dk1"/>
              </a:buClr>
              <a:buFont typeface="Arial"/>
              <a:buNone/>
            </a:pPr>
            <a:r>
              <a:rPr lang="es-MX">
                <a:solidFill>
                  <a:schemeClr val="dk1"/>
                </a:solidFill>
                <a:latin typeface="Century Gothic"/>
                <a:ea typeface="Century Gothic"/>
                <a:cs typeface="Century Gothic"/>
                <a:sym typeface="Century Gothic"/>
              </a:rPr>
              <a:t>Falta de sensibilización en la comunidad sobre la situación de la niñez en los orfanatos</a:t>
            </a:r>
            <a:endParaRPr>
              <a:solidFill>
                <a:schemeClr val="dk1"/>
              </a:solidFill>
              <a:latin typeface="Century Gothic"/>
              <a:ea typeface="Century Gothic"/>
              <a:cs typeface="Century Gothic"/>
              <a:sym typeface="Century Gothic"/>
            </a:endParaRPr>
          </a:p>
          <a:p>
            <a:pPr indent="0" lvl="0" marL="0" marR="0" rtl="0" algn="ctr">
              <a:lnSpc>
                <a:spcPct val="100000"/>
              </a:lnSpc>
              <a:spcBef>
                <a:spcPts val="0"/>
              </a:spcBef>
              <a:spcAft>
                <a:spcPts val="0"/>
              </a:spcAft>
              <a:buNone/>
            </a:pPr>
            <a:r>
              <a:t/>
            </a:r>
            <a:endParaRPr i="0" sz="1400" u="none" cap="none" strike="noStrike">
              <a:solidFill>
                <a:srgbClr val="000000"/>
              </a:solidFill>
              <a:latin typeface="Century Gothic"/>
              <a:ea typeface="Century Gothic"/>
              <a:cs typeface="Century Gothic"/>
              <a:sym typeface="Century Gothic"/>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5" name="Shape 125"/>
        <p:cNvGrpSpPr/>
        <p:nvPr/>
      </p:nvGrpSpPr>
      <p:grpSpPr>
        <a:xfrm>
          <a:off x="0" y="0"/>
          <a:ext cx="0" cy="0"/>
          <a:chOff x="0" y="0"/>
          <a:chExt cx="0" cy="0"/>
        </a:xfrm>
      </p:grpSpPr>
      <p:pic>
        <p:nvPicPr>
          <p:cNvPr id="126" name="Google Shape;126;g96f7b79043_0_91"/>
          <p:cNvPicPr preferRelativeResize="0"/>
          <p:nvPr/>
        </p:nvPicPr>
        <p:blipFill rotWithShape="1">
          <a:blip r:embed="rId3">
            <a:alphaModFix/>
          </a:blip>
          <a:srcRect b="37264" l="0" r="0" t="0"/>
          <a:stretch/>
        </p:blipFill>
        <p:spPr>
          <a:xfrm>
            <a:off x="0" y="-31750"/>
            <a:ext cx="12191999" cy="833438"/>
          </a:xfrm>
          <a:prstGeom prst="rect">
            <a:avLst/>
          </a:prstGeom>
          <a:noFill/>
          <a:ln>
            <a:noFill/>
          </a:ln>
        </p:spPr>
      </p:pic>
      <p:pic>
        <p:nvPicPr>
          <p:cNvPr id="127" name="Google Shape;127;g96f7b79043_0_91"/>
          <p:cNvPicPr preferRelativeResize="0"/>
          <p:nvPr/>
        </p:nvPicPr>
        <p:blipFill rotWithShape="1">
          <a:blip r:embed="rId4">
            <a:alphaModFix/>
          </a:blip>
          <a:srcRect b="0" l="0" r="0" t="0"/>
          <a:stretch/>
        </p:blipFill>
        <p:spPr>
          <a:xfrm>
            <a:off x="11079163" y="6191250"/>
            <a:ext cx="833437" cy="503238"/>
          </a:xfrm>
          <a:prstGeom prst="rect">
            <a:avLst/>
          </a:prstGeom>
          <a:noFill/>
          <a:ln>
            <a:noFill/>
          </a:ln>
        </p:spPr>
      </p:pic>
      <p:pic>
        <p:nvPicPr>
          <p:cNvPr id="128" name="Google Shape;128;g96f7b79043_0_91"/>
          <p:cNvPicPr preferRelativeResize="0"/>
          <p:nvPr/>
        </p:nvPicPr>
        <p:blipFill rotWithShape="1">
          <a:blip r:embed="rId5">
            <a:alphaModFix/>
          </a:blip>
          <a:srcRect b="52796" l="38151" r="37886" t="34996"/>
          <a:stretch/>
        </p:blipFill>
        <p:spPr>
          <a:xfrm>
            <a:off x="9136063" y="6175375"/>
            <a:ext cx="1814510" cy="519113"/>
          </a:xfrm>
          <a:prstGeom prst="rect">
            <a:avLst/>
          </a:prstGeom>
          <a:noFill/>
          <a:ln>
            <a:noFill/>
          </a:ln>
        </p:spPr>
      </p:pic>
      <p:sp>
        <p:nvSpPr>
          <p:cNvPr id="129" name="Google Shape;129;g96f7b79043_0_91"/>
          <p:cNvSpPr/>
          <p:nvPr/>
        </p:nvSpPr>
        <p:spPr>
          <a:xfrm>
            <a:off x="305325" y="1088225"/>
            <a:ext cx="6180000" cy="554100"/>
          </a:xfrm>
          <a:prstGeom prst="rect">
            <a:avLst/>
          </a:prstGeom>
          <a:noFill/>
          <a:ln>
            <a:noFill/>
          </a:ln>
        </p:spPr>
        <p:txBody>
          <a:bodyPr anchorCtr="0" anchor="t" bIns="45700" lIns="91425" spcFirstLastPara="1" rIns="91425" wrap="square" tIns="45700">
            <a:noAutofit/>
          </a:bodyPr>
          <a:lstStyle/>
          <a:p>
            <a:pPr indent="-342900" lvl="0" marL="342900" marR="0" rtl="0" algn="l">
              <a:lnSpc>
                <a:spcPct val="150000"/>
              </a:lnSpc>
              <a:spcBef>
                <a:spcPts val="0"/>
              </a:spcBef>
              <a:spcAft>
                <a:spcPts val="0"/>
              </a:spcAft>
              <a:buClr>
                <a:srgbClr val="000000"/>
              </a:buClr>
              <a:buSzPts val="2400"/>
              <a:buFont typeface="Arial"/>
              <a:buNone/>
            </a:pPr>
            <a:r>
              <a:rPr b="1" i="0" lang="es-MX" sz="2400" u="none" cap="none" strike="noStrike">
                <a:solidFill>
                  <a:srgbClr val="0A4C86"/>
                </a:solidFill>
                <a:latin typeface="Century Gothic"/>
                <a:ea typeface="Century Gothic"/>
                <a:cs typeface="Century Gothic"/>
                <a:sym typeface="Century Gothic"/>
              </a:rPr>
              <a:t>PLANTEAMIENTO DEL PROBLEMA</a:t>
            </a:r>
            <a:endParaRPr b="1" i="0" sz="2400" u="none" cap="none" strike="noStrike">
              <a:solidFill>
                <a:srgbClr val="0A4C86"/>
              </a:solidFill>
              <a:latin typeface="Century Gothic"/>
              <a:ea typeface="Century Gothic"/>
              <a:cs typeface="Century Gothic"/>
              <a:sym typeface="Century Gothic"/>
            </a:endParaRPr>
          </a:p>
        </p:txBody>
      </p:sp>
      <p:pic>
        <p:nvPicPr>
          <p:cNvPr id="130" name="Google Shape;130;g96f7b79043_0_91"/>
          <p:cNvPicPr preferRelativeResize="0"/>
          <p:nvPr/>
        </p:nvPicPr>
        <p:blipFill rotWithShape="1">
          <a:blip r:embed="rId6">
            <a:alphaModFix/>
          </a:blip>
          <a:srcRect b="0" l="0" r="0" t="0"/>
          <a:stretch/>
        </p:blipFill>
        <p:spPr>
          <a:xfrm>
            <a:off x="9837876" y="924275"/>
            <a:ext cx="2204400" cy="914475"/>
          </a:xfrm>
          <a:prstGeom prst="rect">
            <a:avLst/>
          </a:prstGeom>
          <a:noFill/>
          <a:ln>
            <a:noFill/>
          </a:ln>
        </p:spPr>
      </p:pic>
      <p:sp>
        <p:nvSpPr>
          <p:cNvPr id="131" name="Google Shape;131;g96f7b79043_0_91"/>
          <p:cNvSpPr/>
          <p:nvPr/>
        </p:nvSpPr>
        <p:spPr>
          <a:xfrm>
            <a:off x="331867" y="1928850"/>
            <a:ext cx="9427800" cy="1018800"/>
          </a:xfrm>
          <a:prstGeom prst="rect">
            <a:avLst/>
          </a:prstGeom>
          <a:noFill/>
          <a:ln>
            <a:noFill/>
          </a:ln>
        </p:spPr>
        <p:txBody>
          <a:bodyPr anchorCtr="0" anchor="t" bIns="45700" lIns="91425" spcFirstLastPara="1" rIns="91425" wrap="square" tIns="45700">
            <a:noAutofit/>
          </a:bodyPr>
          <a:lstStyle/>
          <a:p>
            <a:pPr indent="0" lvl="0" marL="0" rtl="0" algn="just">
              <a:spcBef>
                <a:spcPts val="0"/>
              </a:spcBef>
              <a:spcAft>
                <a:spcPts val="0"/>
              </a:spcAft>
              <a:buNone/>
            </a:pPr>
            <a:r>
              <a:rPr lang="es-MX" sz="1800">
                <a:latin typeface="Century Gothic"/>
                <a:ea typeface="Century Gothic"/>
                <a:cs typeface="Century Gothic"/>
                <a:sym typeface="Century Gothic"/>
              </a:rPr>
              <a:t>Existe una f</a:t>
            </a:r>
            <a:r>
              <a:rPr lang="es-MX" sz="1800">
                <a:solidFill>
                  <a:schemeClr val="dk1"/>
                </a:solidFill>
                <a:latin typeface="Century Gothic"/>
                <a:ea typeface="Century Gothic"/>
                <a:cs typeface="Century Gothic"/>
                <a:sym typeface="Century Gothic"/>
              </a:rPr>
              <a:t>alta de espacios de convivencia recreativa en niñas y niños del orfanato C.A.S.A.N y el Ejército de Salvación en Tampico Tamaulipas, lo cual es causado por la escasez de materiales didácticos en los orfanatos, asimismo, por las pocas redes de apoyo en los orfanatos para mejorar la convivencia de las niñas y niños, así como falta de sensibilización en la comunidad sobre la situación de la niñez en los orfanatos. Lo anterior, genera poco desarrollo creativo y de habilidades motrices en la niñez, ocasionando depresión infantil y baja calidad de vida.</a:t>
            </a:r>
            <a:endParaRPr sz="1800">
              <a:solidFill>
                <a:schemeClr val="dk1"/>
              </a:solidFill>
              <a:latin typeface="Century Gothic"/>
              <a:ea typeface="Century Gothic"/>
              <a:cs typeface="Century Gothic"/>
              <a:sym typeface="Century Gothic"/>
            </a:endParaRPr>
          </a:p>
          <a:p>
            <a:pPr indent="0" lvl="0" marL="0" rtl="0" algn="ctr">
              <a:spcBef>
                <a:spcPts val="0"/>
              </a:spcBef>
              <a:spcAft>
                <a:spcPts val="0"/>
              </a:spcAft>
              <a:buNone/>
            </a:pPr>
            <a:r>
              <a:t/>
            </a:r>
            <a:endParaRPr>
              <a:solidFill>
                <a:schemeClr val="dk1"/>
              </a:solidFill>
              <a:latin typeface="Century Gothic"/>
              <a:ea typeface="Century Gothic"/>
              <a:cs typeface="Century Gothic"/>
              <a:sym typeface="Century Gothic"/>
            </a:endParaRPr>
          </a:p>
          <a:p>
            <a:pPr indent="0" lvl="0" marL="0" rtl="0" algn="ctr">
              <a:spcBef>
                <a:spcPts val="0"/>
              </a:spcBef>
              <a:spcAft>
                <a:spcPts val="0"/>
              </a:spcAft>
              <a:buNone/>
            </a:pPr>
            <a:r>
              <a:t/>
            </a:r>
            <a:endParaRPr>
              <a:solidFill>
                <a:schemeClr val="dk1"/>
              </a:solidFill>
              <a:latin typeface="Century Gothic"/>
              <a:ea typeface="Century Gothic"/>
              <a:cs typeface="Century Gothic"/>
              <a:sym typeface="Century Gothic"/>
            </a:endParaRPr>
          </a:p>
          <a:p>
            <a:pPr indent="0" lvl="0" marL="0" rtl="0" algn="ctr">
              <a:spcBef>
                <a:spcPts val="0"/>
              </a:spcBef>
              <a:spcAft>
                <a:spcPts val="0"/>
              </a:spcAft>
              <a:buNone/>
            </a:pPr>
            <a:r>
              <a:t/>
            </a:r>
            <a:endParaRPr>
              <a:solidFill>
                <a:schemeClr val="dk1"/>
              </a:solidFill>
              <a:latin typeface="Century Gothic"/>
              <a:ea typeface="Century Gothic"/>
              <a:cs typeface="Century Gothic"/>
              <a:sym typeface="Century Gothic"/>
            </a:endParaRPr>
          </a:p>
          <a:p>
            <a:pPr indent="0" lvl="0" marL="0" rtl="0" algn="l">
              <a:spcBef>
                <a:spcPts val="0"/>
              </a:spcBef>
              <a:spcAft>
                <a:spcPts val="0"/>
              </a:spcAft>
              <a:buNone/>
            </a:pPr>
            <a:r>
              <a:t/>
            </a:r>
            <a:endParaRPr>
              <a:solidFill>
                <a:schemeClr val="dk1"/>
              </a:solidFill>
              <a:latin typeface="Century Gothic"/>
              <a:ea typeface="Century Gothic"/>
              <a:cs typeface="Century Gothic"/>
              <a:sym typeface="Century Gothic"/>
            </a:endParaRPr>
          </a:p>
          <a:p>
            <a:pPr indent="0" lvl="0" marL="0" rtl="0" algn="ctr">
              <a:spcBef>
                <a:spcPts val="0"/>
              </a:spcBef>
              <a:spcAft>
                <a:spcPts val="0"/>
              </a:spcAft>
              <a:buNone/>
            </a:pPr>
            <a:r>
              <a:t/>
            </a:r>
            <a:endParaRPr>
              <a:solidFill>
                <a:schemeClr val="dk1"/>
              </a:solidFill>
              <a:latin typeface="Century Gothic"/>
              <a:ea typeface="Century Gothic"/>
              <a:cs typeface="Century Gothic"/>
              <a:sym typeface="Century Gothic"/>
            </a:endParaRPr>
          </a:p>
          <a:p>
            <a:pPr indent="0" lvl="0" marL="0" rtl="0" algn="ctr">
              <a:spcBef>
                <a:spcPts val="0"/>
              </a:spcBef>
              <a:spcAft>
                <a:spcPts val="0"/>
              </a:spcAft>
              <a:buClr>
                <a:schemeClr val="dk1"/>
              </a:buClr>
              <a:buFont typeface="Arial"/>
              <a:buNone/>
            </a:pPr>
            <a:r>
              <a:t/>
            </a:r>
            <a:endParaRPr>
              <a:solidFill>
                <a:schemeClr val="dk1"/>
              </a:solidFill>
              <a:latin typeface="Century Gothic"/>
              <a:ea typeface="Century Gothic"/>
              <a:cs typeface="Century Gothic"/>
              <a:sym typeface="Century Gothic"/>
            </a:endParaRPr>
          </a:p>
          <a:p>
            <a:pPr indent="0" lvl="0" marL="0" marR="0" rtl="0" algn="just">
              <a:lnSpc>
                <a:spcPct val="100000"/>
              </a:lnSpc>
              <a:spcBef>
                <a:spcPts val="0"/>
              </a:spcBef>
              <a:spcAft>
                <a:spcPts val="0"/>
              </a:spcAft>
              <a:buNone/>
            </a:pPr>
            <a:r>
              <a:t/>
            </a:r>
            <a:endParaRPr sz="1800">
              <a:latin typeface="Century Gothic"/>
              <a:ea typeface="Century Gothic"/>
              <a:cs typeface="Century Gothic"/>
              <a:sym typeface="Century Gothic"/>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5" name="Shape 135"/>
        <p:cNvGrpSpPr/>
        <p:nvPr/>
      </p:nvGrpSpPr>
      <p:grpSpPr>
        <a:xfrm>
          <a:off x="0" y="0"/>
          <a:ext cx="0" cy="0"/>
          <a:chOff x="0" y="0"/>
          <a:chExt cx="0" cy="0"/>
        </a:xfrm>
      </p:grpSpPr>
      <p:pic>
        <p:nvPicPr>
          <p:cNvPr id="136" name="Google Shape;136;p3"/>
          <p:cNvPicPr preferRelativeResize="0"/>
          <p:nvPr/>
        </p:nvPicPr>
        <p:blipFill rotWithShape="1">
          <a:blip r:embed="rId3">
            <a:alphaModFix/>
          </a:blip>
          <a:srcRect b="0" l="26868" r="0" t="0"/>
          <a:stretch/>
        </p:blipFill>
        <p:spPr>
          <a:xfrm>
            <a:off x="6127800" y="2059375"/>
            <a:ext cx="4006699" cy="2711375"/>
          </a:xfrm>
          <a:prstGeom prst="rect">
            <a:avLst/>
          </a:prstGeom>
          <a:noFill/>
          <a:ln>
            <a:noFill/>
          </a:ln>
        </p:spPr>
      </p:pic>
      <p:pic>
        <p:nvPicPr>
          <p:cNvPr id="137" name="Google Shape;137;p3"/>
          <p:cNvPicPr preferRelativeResize="0"/>
          <p:nvPr/>
        </p:nvPicPr>
        <p:blipFill rotWithShape="1">
          <a:blip r:embed="rId4">
            <a:alphaModFix/>
          </a:blip>
          <a:srcRect b="37263" l="0" r="0" t="0"/>
          <a:stretch/>
        </p:blipFill>
        <p:spPr>
          <a:xfrm>
            <a:off x="0" y="-31750"/>
            <a:ext cx="12192000" cy="833438"/>
          </a:xfrm>
          <a:prstGeom prst="rect">
            <a:avLst/>
          </a:prstGeom>
          <a:noFill/>
          <a:ln>
            <a:noFill/>
          </a:ln>
        </p:spPr>
      </p:pic>
      <p:pic>
        <p:nvPicPr>
          <p:cNvPr id="138" name="Google Shape;138;p3"/>
          <p:cNvPicPr preferRelativeResize="0"/>
          <p:nvPr/>
        </p:nvPicPr>
        <p:blipFill rotWithShape="1">
          <a:blip r:embed="rId5">
            <a:alphaModFix/>
          </a:blip>
          <a:srcRect b="0" l="0" r="0" t="0"/>
          <a:stretch/>
        </p:blipFill>
        <p:spPr>
          <a:xfrm>
            <a:off x="11079163" y="6191250"/>
            <a:ext cx="833437" cy="503238"/>
          </a:xfrm>
          <a:prstGeom prst="rect">
            <a:avLst/>
          </a:prstGeom>
          <a:noFill/>
          <a:ln>
            <a:noFill/>
          </a:ln>
        </p:spPr>
      </p:pic>
      <p:pic>
        <p:nvPicPr>
          <p:cNvPr id="139" name="Google Shape;139;p3"/>
          <p:cNvPicPr preferRelativeResize="0"/>
          <p:nvPr/>
        </p:nvPicPr>
        <p:blipFill rotWithShape="1">
          <a:blip r:embed="rId6">
            <a:alphaModFix/>
          </a:blip>
          <a:srcRect b="52797" l="38151" r="37886" t="34995"/>
          <a:stretch/>
        </p:blipFill>
        <p:spPr>
          <a:xfrm>
            <a:off x="9136063" y="6175375"/>
            <a:ext cx="1814512" cy="519113"/>
          </a:xfrm>
          <a:prstGeom prst="rect">
            <a:avLst/>
          </a:prstGeom>
          <a:noFill/>
          <a:ln>
            <a:noFill/>
          </a:ln>
        </p:spPr>
      </p:pic>
      <p:sp>
        <p:nvSpPr>
          <p:cNvPr id="140" name="Google Shape;140;p3"/>
          <p:cNvSpPr/>
          <p:nvPr/>
        </p:nvSpPr>
        <p:spPr>
          <a:xfrm>
            <a:off x="260825" y="1032700"/>
            <a:ext cx="5889000" cy="574800"/>
          </a:xfrm>
          <a:prstGeom prst="rect">
            <a:avLst/>
          </a:prstGeom>
          <a:noFill/>
          <a:ln>
            <a:noFill/>
          </a:ln>
        </p:spPr>
        <p:txBody>
          <a:bodyPr anchorCtr="0" anchor="t" bIns="45700" lIns="91425" spcFirstLastPara="1" rIns="91425" wrap="square" tIns="45700">
            <a:spAutoFit/>
          </a:bodyPr>
          <a:lstStyle/>
          <a:p>
            <a:pPr indent="-342900" lvl="0" marL="342900" marR="0" rtl="0" algn="l">
              <a:lnSpc>
                <a:spcPct val="150000"/>
              </a:lnSpc>
              <a:spcBef>
                <a:spcPts val="0"/>
              </a:spcBef>
              <a:spcAft>
                <a:spcPts val="0"/>
              </a:spcAft>
              <a:buClr>
                <a:srgbClr val="000000"/>
              </a:buClr>
              <a:buSzPts val="2400"/>
              <a:buFont typeface="Arial"/>
              <a:buNone/>
            </a:pPr>
            <a:r>
              <a:rPr b="1" i="0" lang="es-MX" sz="2400" u="none" cap="none" strike="noStrike">
                <a:solidFill>
                  <a:srgbClr val="0A4C86"/>
                </a:solidFill>
                <a:latin typeface="Century Gothic"/>
                <a:ea typeface="Century Gothic"/>
                <a:cs typeface="Century Gothic"/>
                <a:sym typeface="Century Gothic"/>
              </a:rPr>
              <a:t>JUSTIFICACIÓN Y FUNDAMENTACIÓN</a:t>
            </a:r>
            <a:endParaRPr b="0" i="0" sz="1400" u="none" cap="none" strike="noStrike">
              <a:solidFill>
                <a:srgbClr val="000000"/>
              </a:solidFill>
              <a:latin typeface="Arial"/>
              <a:ea typeface="Arial"/>
              <a:cs typeface="Arial"/>
              <a:sym typeface="Arial"/>
            </a:endParaRPr>
          </a:p>
        </p:txBody>
      </p:sp>
      <p:sp>
        <p:nvSpPr>
          <p:cNvPr id="141" name="Google Shape;141;p3"/>
          <p:cNvSpPr/>
          <p:nvPr/>
        </p:nvSpPr>
        <p:spPr>
          <a:xfrm>
            <a:off x="260821" y="1398020"/>
            <a:ext cx="3241500" cy="494400"/>
          </a:xfrm>
          <a:prstGeom prst="rect">
            <a:avLst/>
          </a:prstGeom>
          <a:noFill/>
          <a:ln>
            <a:noFill/>
          </a:ln>
        </p:spPr>
        <p:txBody>
          <a:bodyPr anchorCtr="0" anchor="t" bIns="45700" lIns="91425" spcFirstLastPara="1" rIns="91425" wrap="square" tIns="45700">
            <a:spAutoFit/>
          </a:bodyPr>
          <a:lstStyle/>
          <a:p>
            <a:pPr indent="-342900" lvl="0" marL="342900" marR="0" rtl="0" algn="ctr">
              <a:lnSpc>
                <a:spcPct val="150000"/>
              </a:lnSpc>
              <a:spcBef>
                <a:spcPts val="0"/>
              </a:spcBef>
              <a:spcAft>
                <a:spcPts val="0"/>
              </a:spcAft>
              <a:buClr>
                <a:srgbClr val="000000"/>
              </a:buClr>
              <a:buSzPts val="2000"/>
              <a:buFont typeface="Arial"/>
              <a:buNone/>
            </a:pPr>
            <a:r>
              <a:rPr b="1" i="0" lang="es-MX" sz="2000" u="none" cap="none" strike="noStrike">
                <a:solidFill>
                  <a:schemeClr val="dk1"/>
                </a:solidFill>
                <a:latin typeface="Century Gothic"/>
                <a:ea typeface="Century Gothic"/>
                <a:cs typeface="Century Gothic"/>
                <a:sym typeface="Century Gothic"/>
              </a:rPr>
              <a:t>Delimitación Geográfica</a:t>
            </a:r>
            <a:endParaRPr b="0" i="0" sz="1400" u="none" cap="none" strike="noStrike">
              <a:solidFill>
                <a:srgbClr val="000000"/>
              </a:solidFill>
              <a:latin typeface="Arial"/>
              <a:ea typeface="Arial"/>
              <a:cs typeface="Arial"/>
              <a:sym typeface="Arial"/>
            </a:endParaRPr>
          </a:p>
        </p:txBody>
      </p:sp>
      <p:pic>
        <p:nvPicPr>
          <p:cNvPr id="142" name="Google Shape;142;p3"/>
          <p:cNvPicPr preferRelativeResize="0"/>
          <p:nvPr/>
        </p:nvPicPr>
        <p:blipFill rotWithShape="1">
          <a:blip r:embed="rId7">
            <a:alphaModFix/>
          </a:blip>
          <a:srcRect b="0" l="0" r="0" t="0"/>
          <a:stretch/>
        </p:blipFill>
        <p:spPr>
          <a:xfrm>
            <a:off x="9837876" y="924275"/>
            <a:ext cx="2204400" cy="914475"/>
          </a:xfrm>
          <a:prstGeom prst="rect">
            <a:avLst/>
          </a:prstGeom>
          <a:noFill/>
          <a:ln>
            <a:noFill/>
          </a:ln>
        </p:spPr>
      </p:pic>
      <p:sp>
        <p:nvSpPr>
          <p:cNvPr id="143" name="Google Shape;143;p3"/>
          <p:cNvSpPr/>
          <p:nvPr/>
        </p:nvSpPr>
        <p:spPr>
          <a:xfrm>
            <a:off x="392950" y="4974050"/>
            <a:ext cx="4454100" cy="1018800"/>
          </a:xfrm>
          <a:prstGeom prst="rect">
            <a:avLst/>
          </a:prstGeom>
          <a:noFill/>
          <a:ln>
            <a:noFill/>
          </a:ln>
        </p:spPr>
        <p:txBody>
          <a:bodyPr anchorCtr="0" anchor="t" bIns="45700" lIns="91425" spcFirstLastPara="1" rIns="91425" wrap="square" tIns="45700">
            <a:noAutofit/>
          </a:bodyPr>
          <a:lstStyle/>
          <a:p>
            <a:pPr indent="0" lvl="0" marL="0" marR="0" rtl="0" algn="just">
              <a:lnSpc>
                <a:spcPct val="100000"/>
              </a:lnSpc>
              <a:spcBef>
                <a:spcPts val="0"/>
              </a:spcBef>
              <a:spcAft>
                <a:spcPts val="0"/>
              </a:spcAft>
              <a:buNone/>
            </a:pPr>
            <a:r>
              <a:rPr i="0" lang="es-MX" sz="1800" u="none" cap="none" strike="noStrike">
                <a:solidFill>
                  <a:srgbClr val="000000"/>
                </a:solidFill>
                <a:latin typeface="Century Gothic"/>
                <a:ea typeface="Century Gothic"/>
                <a:cs typeface="Century Gothic"/>
                <a:sym typeface="Century Gothic"/>
              </a:rPr>
              <a:t>Casa Hogar del Niño y Centro De Asistencia Social a Niñas (C.A.S.A.N.), Av</a:t>
            </a:r>
            <a:r>
              <a:rPr lang="es-MX" sz="1800">
                <a:latin typeface="Century Gothic"/>
                <a:ea typeface="Century Gothic"/>
                <a:cs typeface="Century Gothic"/>
                <a:sym typeface="Century Gothic"/>
              </a:rPr>
              <a:t> </a:t>
            </a:r>
            <a:r>
              <a:rPr i="0" lang="es-MX" sz="1800" u="none" cap="none" strike="noStrike">
                <a:solidFill>
                  <a:srgbClr val="000000"/>
                </a:solidFill>
                <a:latin typeface="Century Gothic"/>
                <a:ea typeface="Century Gothic"/>
                <a:cs typeface="Century Gothic"/>
                <a:sym typeface="Century Gothic"/>
              </a:rPr>
              <a:t>Rosalio Bustamante 200, Quetzalcoatl, Cd. Madero, Tamps.</a:t>
            </a:r>
            <a:endParaRPr i="0" sz="1800" u="none" cap="none" strike="noStrike">
              <a:solidFill>
                <a:srgbClr val="000000"/>
              </a:solidFill>
              <a:latin typeface="Century Gothic"/>
              <a:ea typeface="Century Gothic"/>
              <a:cs typeface="Century Gothic"/>
              <a:sym typeface="Century Gothic"/>
            </a:endParaRPr>
          </a:p>
        </p:txBody>
      </p:sp>
      <p:pic>
        <p:nvPicPr>
          <p:cNvPr id="144" name="Google Shape;144;p3"/>
          <p:cNvPicPr preferRelativeResize="0"/>
          <p:nvPr/>
        </p:nvPicPr>
        <p:blipFill rotWithShape="1">
          <a:blip r:embed="rId8">
            <a:alphaModFix/>
          </a:blip>
          <a:srcRect b="0" l="26772" r="0" t="0"/>
          <a:stretch/>
        </p:blipFill>
        <p:spPr>
          <a:xfrm>
            <a:off x="549050" y="2077551"/>
            <a:ext cx="4141899" cy="2711374"/>
          </a:xfrm>
          <a:prstGeom prst="rect">
            <a:avLst/>
          </a:prstGeom>
          <a:noFill/>
          <a:ln>
            <a:noFill/>
          </a:ln>
        </p:spPr>
      </p:pic>
      <p:sp>
        <p:nvSpPr>
          <p:cNvPr id="145" name="Google Shape;145;p3"/>
          <p:cNvSpPr txBox="1"/>
          <p:nvPr/>
        </p:nvSpPr>
        <p:spPr>
          <a:xfrm>
            <a:off x="5982100" y="4991375"/>
            <a:ext cx="4298100" cy="914400"/>
          </a:xfrm>
          <a:prstGeom prst="rect">
            <a:avLst/>
          </a:prstGeom>
          <a:noFill/>
          <a:ln>
            <a:noFill/>
          </a:ln>
        </p:spPr>
        <p:txBody>
          <a:bodyPr anchorCtr="0" anchor="t" bIns="91425" lIns="91425" spcFirstLastPara="1" rIns="91425" wrap="square" tIns="91425">
            <a:noAutofit/>
          </a:bodyPr>
          <a:lstStyle/>
          <a:p>
            <a:pPr indent="0" lvl="0" marL="0" rtl="0" algn="just">
              <a:spcBef>
                <a:spcPts val="0"/>
              </a:spcBef>
              <a:spcAft>
                <a:spcPts val="0"/>
              </a:spcAft>
              <a:buNone/>
            </a:pPr>
            <a:r>
              <a:rPr lang="es-MX" sz="1800">
                <a:solidFill>
                  <a:schemeClr val="dk1"/>
                </a:solidFill>
                <a:latin typeface="Century Gothic"/>
                <a:ea typeface="Century Gothic"/>
                <a:cs typeface="Century Gothic"/>
                <a:sym typeface="Century Gothic"/>
              </a:rPr>
              <a:t>Ejercito De Salvacion </a:t>
            </a:r>
            <a:endParaRPr sz="1800">
              <a:solidFill>
                <a:schemeClr val="dk1"/>
              </a:solidFill>
              <a:latin typeface="Century Gothic"/>
              <a:ea typeface="Century Gothic"/>
              <a:cs typeface="Century Gothic"/>
              <a:sym typeface="Century Gothic"/>
            </a:endParaRPr>
          </a:p>
          <a:p>
            <a:pPr indent="0" lvl="0" marL="0" rtl="0" algn="just">
              <a:spcBef>
                <a:spcPts val="0"/>
              </a:spcBef>
              <a:spcAft>
                <a:spcPts val="0"/>
              </a:spcAft>
              <a:buNone/>
            </a:pPr>
            <a:r>
              <a:rPr lang="es-MX" sz="1800">
                <a:solidFill>
                  <a:schemeClr val="dk1"/>
                </a:solidFill>
                <a:latin typeface="Century Gothic"/>
                <a:ea typeface="Century Gothic"/>
                <a:cs typeface="Century Gothic"/>
                <a:sym typeface="Century Gothic"/>
              </a:rPr>
              <a:t>Central 501, Moctezuma, 89250. Tampico, Tamps.</a:t>
            </a:r>
            <a:endParaRPr sz="1800">
              <a:solidFill>
                <a:schemeClr val="dk1"/>
              </a:solidFill>
              <a:latin typeface="Century Gothic"/>
              <a:ea typeface="Century Gothic"/>
              <a:cs typeface="Century Gothic"/>
              <a:sym typeface="Century Gothic"/>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9" name="Shape 149"/>
        <p:cNvGrpSpPr/>
        <p:nvPr/>
      </p:nvGrpSpPr>
      <p:grpSpPr>
        <a:xfrm>
          <a:off x="0" y="0"/>
          <a:ext cx="0" cy="0"/>
          <a:chOff x="0" y="0"/>
          <a:chExt cx="0" cy="0"/>
        </a:xfrm>
      </p:grpSpPr>
      <p:pic>
        <p:nvPicPr>
          <p:cNvPr id="150" name="Google Shape;150;p4"/>
          <p:cNvPicPr preferRelativeResize="0"/>
          <p:nvPr/>
        </p:nvPicPr>
        <p:blipFill rotWithShape="1">
          <a:blip r:embed="rId3">
            <a:alphaModFix/>
          </a:blip>
          <a:srcRect b="37263" l="0" r="0" t="0"/>
          <a:stretch/>
        </p:blipFill>
        <p:spPr>
          <a:xfrm>
            <a:off x="0" y="-31750"/>
            <a:ext cx="12192000" cy="833438"/>
          </a:xfrm>
          <a:prstGeom prst="rect">
            <a:avLst/>
          </a:prstGeom>
          <a:noFill/>
          <a:ln>
            <a:noFill/>
          </a:ln>
        </p:spPr>
      </p:pic>
      <p:pic>
        <p:nvPicPr>
          <p:cNvPr id="151" name="Google Shape;151;p4"/>
          <p:cNvPicPr preferRelativeResize="0"/>
          <p:nvPr/>
        </p:nvPicPr>
        <p:blipFill rotWithShape="1">
          <a:blip r:embed="rId4">
            <a:alphaModFix/>
          </a:blip>
          <a:srcRect b="0" l="0" r="0" t="0"/>
          <a:stretch/>
        </p:blipFill>
        <p:spPr>
          <a:xfrm>
            <a:off x="11079163" y="6191250"/>
            <a:ext cx="833437" cy="503238"/>
          </a:xfrm>
          <a:prstGeom prst="rect">
            <a:avLst/>
          </a:prstGeom>
          <a:noFill/>
          <a:ln>
            <a:noFill/>
          </a:ln>
        </p:spPr>
      </p:pic>
      <p:pic>
        <p:nvPicPr>
          <p:cNvPr id="152" name="Google Shape;152;p4"/>
          <p:cNvPicPr preferRelativeResize="0"/>
          <p:nvPr/>
        </p:nvPicPr>
        <p:blipFill rotWithShape="1">
          <a:blip r:embed="rId5">
            <a:alphaModFix/>
          </a:blip>
          <a:srcRect b="52797" l="38151" r="37886" t="34995"/>
          <a:stretch/>
        </p:blipFill>
        <p:spPr>
          <a:xfrm>
            <a:off x="9136063" y="6175375"/>
            <a:ext cx="1814512" cy="519113"/>
          </a:xfrm>
          <a:prstGeom prst="rect">
            <a:avLst/>
          </a:prstGeom>
          <a:noFill/>
          <a:ln>
            <a:noFill/>
          </a:ln>
        </p:spPr>
      </p:pic>
      <p:sp>
        <p:nvSpPr>
          <p:cNvPr id="153" name="Google Shape;153;p4"/>
          <p:cNvSpPr/>
          <p:nvPr/>
        </p:nvSpPr>
        <p:spPr>
          <a:xfrm>
            <a:off x="260824" y="1774837"/>
            <a:ext cx="2702983" cy="494494"/>
          </a:xfrm>
          <a:prstGeom prst="rect">
            <a:avLst/>
          </a:prstGeom>
          <a:noFill/>
          <a:ln>
            <a:noFill/>
          </a:ln>
        </p:spPr>
        <p:txBody>
          <a:bodyPr anchorCtr="0" anchor="t" bIns="45700" lIns="91425" spcFirstLastPara="1" rIns="91425" wrap="square" tIns="45700">
            <a:spAutoFit/>
          </a:bodyPr>
          <a:lstStyle/>
          <a:p>
            <a:pPr indent="-342900" lvl="0" marL="342900" marR="0" rtl="0" algn="ctr">
              <a:lnSpc>
                <a:spcPct val="150000"/>
              </a:lnSpc>
              <a:spcBef>
                <a:spcPts val="0"/>
              </a:spcBef>
              <a:spcAft>
                <a:spcPts val="0"/>
              </a:spcAft>
              <a:buClr>
                <a:srgbClr val="000000"/>
              </a:buClr>
              <a:buSzPts val="2000"/>
              <a:buFont typeface="Arial"/>
              <a:buNone/>
            </a:pPr>
            <a:r>
              <a:rPr b="1" i="0" lang="es-MX" sz="2000" u="none" cap="none" strike="noStrike">
                <a:solidFill>
                  <a:schemeClr val="dk1"/>
                </a:solidFill>
                <a:latin typeface="Century Gothic"/>
                <a:ea typeface="Century Gothic"/>
                <a:cs typeface="Century Gothic"/>
                <a:sym typeface="Century Gothic"/>
              </a:rPr>
              <a:t>Marcha Exploratoria</a:t>
            </a:r>
            <a:endParaRPr b="0" i="0" sz="1400" u="none" cap="none" strike="noStrike">
              <a:solidFill>
                <a:srgbClr val="000000"/>
              </a:solidFill>
              <a:latin typeface="Arial"/>
              <a:ea typeface="Arial"/>
              <a:cs typeface="Arial"/>
              <a:sym typeface="Arial"/>
            </a:endParaRPr>
          </a:p>
        </p:txBody>
      </p:sp>
      <p:sp>
        <p:nvSpPr>
          <p:cNvPr id="154" name="Google Shape;154;p4"/>
          <p:cNvSpPr/>
          <p:nvPr/>
        </p:nvSpPr>
        <p:spPr>
          <a:xfrm>
            <a:off x="260825" y="1032700"/>
            <a:ext cx="5889000" cy="574800"/>
          </a:xfrm>
          <a:prstGeom prst="rect">
            <a:avLst/>
          </a:prstGeom>
          <a:noFill/>
          <a:ln>
            <a:noFill/>
          </a:ln>
        </p:spPr>
        <p:txBody>
          <a:bodyPr anchorCtr="0" anchor="t" bIns="45700" lIns="91425" spcFirstLastPara="1" rIns="91425" wrap="square" tIns="45700">
            <a:noAutofit/>
          </a:bodyPr>
          <a:lstStyle/>
          <a:p>
            <a:pPr indent="-342900" lvl="0" marL="342900" marR="0" rtl="0" algn="l">
              <a:lnSpc>
                <a:spcPct val="150000"/>
              </a:lnSpc>
              <a:spcBef>
                <a:spcPts val="0"/>
              </a:spcBef>
              <a:spcAft>
                <a:spcPts val="0"/>
              </a:spcAft>
              <a:buClr>
                <a:srgbClr val="000000"/>
              </a:buClr>
              <a:buSzPts val="2400"/>
              <a:buFont typeface="Arial"/>
              <a:buNone/>
            </a:pPr>
            <a:r>
              <a:rPr b="1" i="0" lang="es-MX" sz="2400" u="none" cap="none" strike="noStrike">
                <a:solidFill>
                  <a:srgbClr val="0A4C86"/>
                </a:solidFill>
                <a:latin typeface="Century Gothic"/>
                <a:ea typeface="Century Gothic"/>
                <a:cs typeface="Century Gothic"/>
                <a:sym typeface="Century Gothic"/>
              </a:rPr>
              <a:t>JUSTIFICACIÓN Y FUNDAMENTACIÓN</a:t>
            </a:r>
            <a:endParaRPr b="0" i="0" sz="1400" u="none" cap="none" strike="noStrike">
              <a:solidFill>
                <a:srgbClr val="000000"/>
              </a:solidFill>
              <a:latin typeface="Arial"/>
              <a:ea typeface="Arial"/>
              <a:cs typeface="Arial"/>
              <a:sym typeface="Arial"/>
            </a:endParaRPr>
          </a:p>
        </p:txBody>
      </p:sp>
      <p:pic>
        <p:nvPicPr>
          <p:cNvPr id="155" name="Google Shape;155;p4"/>
          <p:cNvPicPr preferRelativeResize="0"/>
          <p:nvPr/>
        </p:nvPicPr>
        <p:blipFill rotWithShape="1">
          <a:blip r:embed="rId6">
            <a:alphaModFix/>
          </a:blip>
          <a:srcRect b="0" l="0" r="0" t="0"/>
          <a:stretch/>
        </p:blipFill>
        <p:spPr>
          <a:xfrm>
            <a:off x="9837876" y="924275"/>
            <a:ext cx="2204400" cy="914475"/>
          </a:xfrm>
          <a:prstGeom prst="rect">
            <a:avLst/>
          </a:prstGeom>
          <a:noFill/>
          <a:ln>
            <a:noFill/>
          </a:ln>
        </p:spPr>
      </p:pic>
      <p:pic>
        <p:nvPicPr>
          <p:cNvPr id="156" name="Google Shape;156;p4"/>
          <p:cNvPicPr preferRelativeResize="0"/>
          <p:nvPr/>
        </p:nvPicPr>
        <p:blipFill rotWithShape="1">
          <a:blip r:embed="rId7">
            <a:alphaModFix/>
          </a:blip>
          <a:srcRect b="0" l="0" r="0" t="0"/>
          <a:stretch/>
        </p:blipFill>
        <p:spPr>
          <a:xfrm>
            <a:off x="8263281" y="2702851"/>
            <a:ext cx="3398564" cy="2849010"/>
          </a:xfrm>
          <a:prstGeom prst="rect">
            <a:avLst/>
          </a:prstGeom>
          <a:noFill/>
          <a:ln>
            <a:noFill/>
          </a:ln>
        </p:spPr>
      </p:pic>
      <p:pic>
        <p:nvPicPr>
          <p:cNvPr id="157" name="Google Shape;157;p4"/>
          <p:cNvPicPr preferRelativeResize="0"/>
          <p:nvPr/>
        </p:nvPicPr>
        <p:blipFill rotWithShape="1">
          <a:blip r:embed="rId8">
            <a:alphaModFix/>
          </a:blip>
          <a:srcRect b="0" l="0" r="0" t="0"/>
          <a:stretch/>
        </p:blipFill>
        <p:spPr>
          <a:xfrm>
            <a:off x="4974828" y="1932623"/>
            <a:ext cx="2852026" cy="4761865"/>
          </a:xfrm>
          <a:prstGeom prst="rect">
            <a:avLst/>
          </a:prstGeom>
          <a:noFill/>
          <a:ln>
            <a:noFill/>
          </a:ln>
        </p:spPr>
      </p:pic>
      <p:pic>
        <p:nvPicPr>
          <p:cNvPr id="158" name="Google Shape;158;p4"/>
          <p:cNvPicPr preferRelativeResize="0"/>
          <p:nvPr/>
        </p:nvPicPr>
        <p:blipFill rotWithShape="1">
          <a:blip r:embed="rId9">
            <a:alphaModFix/>
          </a:blip>
          <a:srcRect b="0" l="0" r="0" t="0"/>
          <a:stretch/>
        </p:blipFill>
        <p:spPr>
          <a:xfrm>
            <a:off x="1451558" y="2358609"/>
            <a:ext cx="2517759" cy="4221956"/>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2" name="Shape 162"/>
        <p:cNvGrpSpPr/>
        <p:nvPr/>
      </p:nvGrpSpPr>
      <p:grpSpPr>
        <a:xfrm>
          <a:off x="0" y="0"/>
          <a:ext cx="0" cy="0"/>
          <a:chOff x="0" y="0"/>
          <a:chExt cx="0" cy="0"/>
        </a:xfrm>
      </p:grpSpPr>
      <p:pic>
        <p:nvPicPr>
          <p:cNvPr id="163" name="Google Shape;163;p6"/>
          <p:cNvPicPr preferRelativeResize="0"/>
          <p:nvPr/>
        </p:nvPicPr>
        <p:blipFill rotWithShape="1">
          <a:blip r:embed="rId3">
            <a:alphaModFix/>
          </a:blip>
          <a:srcRect b="37263" l="0" r="0" t="0"/>
          <a:stretch/>
        </p:blipFill>
        <p:spPr>
          <a:xfrm>
            <a:off x="0" y="-31750"/>
            <a:ext cx="12192000" cy="833438"/>
          </a:xfrm>
          <a:prstGeom prst="rect">
            <a:avLst/>
          </a:prstGeom>
          <a:noFill/>
          <a:ln>
            <a:noFill/>
          </a:ln>
        </p:spPr>
      </p:pic>
      <p:pic>
        <p:nvPicPr>
          <p:cNvPr id="164" name="Google Shape;164;p6"/>
          <p:cNvPicPr preferRelativeResize="0"/>
          <p:nvPr/>
        </p:nvPicPr>
        <p:blipFill rotWithShape="1">
          <a:blip r:embed="rId4">
            <a:alphaModFix/>
          </a:blip>
          <a:srcRect b="0" l="0" r="0" t="0"/>
          <a:stretch/>
        </p:blipFill>
        <p:spPr>
          <a:xfrm>
            <a:off x="11079163" y="6191250"/>
            <a:ext cx="833437" cy="503238"/>
          </a:xfrm>
          <a:prstGeom prst="rect">
            <a:avLst/>
          </a:prstGeom>
          <a:noFill/>
          <a:ln>
            <a:noFill/>
          </a:ln>
        </p:spPr>
      </p:pic>
      <p:pic>
        <p:nvPicPr>
          <p:cNvPr id="165" name="Google Shape;165;p6"/>
          <p:cNvPicPr preferRelativeResize="0"/>
          <p:nvPr/>
        </p:nvPicPr>
        <p:blipFill rotWithShape="1">
          <a:blip r:embed="rId5">
            <a:alphaModFix/>
          </a:blip>
          <a:srcRect b="52797" l="38151" r="37886" t="34995"/>
          <a:stretch/>
        </p:blipFill>
        <p:spPr>
          <a:xfrm>
            <a:off x="9136063" y="6175375"/>
            <a:ext cx="1814512" cy="519113"/>
          </a:xfrm>
          <a:prstGeom prst="rect">
            <a:avLst/>
          </a:prstGeom>
          <a:noFill/>
          <a:ln>
            <a:noFill/>
          </a:ln>
        </p:spPr>
      </p:pic>
      <p:sp>
        <p:nvSpPr>
          <p:cNvPr id="166" name="Google Shape;166;p6"/>
          <p:cNvSpPr/>
          <p:nvPr/>
        </p:nvSpPr>
        <p:spPr>
          <a:xfrm>
            <a:off x="193500" y="1032700"/>
            <a:ext cx="3366000" cy="574800"/>
          </a:xfrm>
          <a:prstGeom prst="rect">
            <a:avLst/>
          </a:prstGeom>
          <a:noFill/>
          <a:ln>
            <a:noFill/>
          </a:ln>
        </p:spPr>
        <p:txBody>
          <a:bodyPr anchorCtr="0" anchor="t" bIns="45700" lIns="91425" spcFirstLastPara="1" rIns="91425" wrap="square" tIns="45700">
            <a:spAutoFit/>
          </a:bodyPr>
          <a:lstStyle/>
          <a:p>
            <a:pPr indent="-342900" lvl="0" marL="342900" marR="0" rtl="0" algn="ctr">
              <a:lnSpc>
                <a:spcPct val="150000"/>
              </a:lnSpc>
              <a:spcBef>
                <a:spcPts val="0"/>
              </a:spcBef>
              <a:spcAft>
                <a:spcPts val="0"/>
              </a:spcAft>
              <a:buClr>
                <a:srgbClr val="000000"/>
              </a:buClr>
              <a:buSzPts val="2400"/>
              <a:buFont typeface="Arial"/>
              <a:buNone/>
            </a:pPr>
            <a:r>
              <a:rPr b="1" i="0" lang="es-MX" sz="2400" u="none" cap="none" strike="noStrike">
                <a:solidFill>
                  <a:srgbClr val="0A4C86"/>
                </a:solidFill>
                <a:latin typeface="Century Gothic"/>
                <a:ea typeface="Century Gothic"/>
                <a:cs typeface="Century Gothic"/>
                <a:sym typeface="Century Gothic"/>
              </a:rPr>
              <a:t>OBJETIVO GENERAL</a:t>
            </a:r>
            <a:endParaRPr b="0" i="0" sz="1400" u="none" cap="none" strike="noStrike">
              <a:solidFill>
                <a:srgbClr val="000000"/>
              </a:solidFill>
              <a:latin typeface="Arial"/>
              <a:ea typeface="Arial"/>
              <a:cs typeface="Arial"/>
              <a:sym typeface="Arial"/>
            </a:endParaRPr>
          </a:p>
        </p:txBody>
      </p:sp>
      <p:pic>
        <p:nvPicPr>
          <p:cNvPr id="167" name="Google Shape;167;p6"/>
          <p:cNvPicPr preferRelativeResize="0"/>
          <p:nvPr/>
        </p:nvPicPr>
        <p:blipFill rotWithShape="1">
          <a:blip r:embed="rId6">
            <a:alphaModFix/>
          </a:blip>
          <a:srcRect b="0" l="0" r="0" t="0"/>
          <a:stretch/>
        </p:blipFill>
        <p:spPr>
          <a:xfrm>
            <a:off x="9837876" y="924275"/>
            <a:ext cx="2204400" cy="914475"/>
          </a:xfrm>
          <a:prstGeom prst="rect">
            <a:avLst/>
          </a:prstGeom>
          <a:noFill/>
          <a:ln>
            <a:noFill/>
          </a:ln>
        </p:spPr>
      </p:pic>
      <p:sp>
        <p:nvSpPr>
          <p:cNvPr id="168" name="Google Shape;168;p6"/>
          <p:cNvSpPr/>
          <p:nvPr/>
        </p:nvSpPr>
        <p:spPr>
          <a:xfrm>
            <a:off x="335793" y="1992950"/>
            <a:ext cx="9502200" cy="1385100"/>
          </a:xfrm>
          <a:prstGeom prst="rect">
            <a:avLst/>
          </a:prstGeom>
          <a:noFill/>
          <a:ln>
            <a:noFill/>
          </a:ln>
        </p:spPr>
        <p:txBody>
          <a:bodyPr anchorCtr="0" anchor="t" bIns="45700" lIns="91425" spcFirstLastPara="1" rIns="91425" wrap="square" tIns="45700">
            <a:spAutoFit/>
          </a:bodyPr>
          <a:lstStyle/>
          <a:p>
            <a:pPr indent="0" lvl="0" marL="0" rtl="0" algn="just">
              <a:spcBef>
                <a:spcPts val="0"/>
              </a:spcBef>
              <a:spcAft>
                <a:spcPts val="0"/>
              </a:spcAft>
              <a:buNone/>
            </a:pPr>
            <a:r>
              <a:rPr lang="es-MX" sz="1800">
                <a:solidFill>
                  <a:schemeClr val="dk1"/>
                </a:solidFill>
                <a:latin typeface="Century Gothic"/>
                <a:ea typeface="Century Gothic"/>
                <a:cs typeface="Century Gothic"/>
                <a:sym typeface="Century Gothic"/>
              </a:rPr>
              <a:t>Brindar un espacio de convivencia recreativa en las niñas y niños del orfanato C.A.S.A.N y el Ejército de Salvación en Tampico Tamaulipas, mediante la sensibilización de la comunidad para ser una red de apoyo en las instituciones que incremente la calidad de vida en la niñez.</a:t>
            </a:r>
            <a:endParaRPr sz="1800">
              <a:latin typeface="Century Gothic"/>
              <a:ea typeface="Century Gothic"/>
              <a:cs typeface="Century Gothic"/>
              <a:sym typeface="Century Gothic"/>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2" name="Shape 172"/>
        <p:cNvGrpSpPr/>
        <p:nvPr/>
      </p:nvGrpSpPr>
      <p:grpSpPr>
        <a:xfrm>
          <a:off x="0" y="0"/>
          <a:ext cx="0" cy="0"/>
          <a:chOff x="0" y="0"/>
          <a:chExt cx="0" cy="0"/>
        </a:xfrm>
      </p:grpSpPr>
      <p:pic>
        <p:nvPicPr>
          <p:cNvPr id="173" name="Google Shape;173;p7"/>
          <p:cNvPicPr preferRelativeResize="0"/>
          <p:nvPr/>
        </p:nvPicPr>
        <p:blipFill rotWithShape="1">
          <a:blip r:embed="rId3">
            <a:alphaModFix/>
          </a:blip>
          <a:srcRect b="37263" l="0" r="0" t="0"/>
          <a:stretch/>
        </p:blipFill>
        <p:spPr>
          <a:xfrm>
            <a:off x="0" y="-31750"/>
            <a:ext cx="12192000" cy="833438"/>
          </a:xfrm>
          <a:prstGeom prst="rect">
            <a:avLst/>
          </a:prstGeom>
          <a:noFill/>
          <a:ln>
            <a:noFill/>
          </a:ln>
        </p:spPr>
      </p:pic>
      <p:pic>
        <p:nvPicPr>
          <p:cNvPr id="174" name="Google Shape;174;p7"/>
          <p:cNvPicPr preferRelativeResize="0"/>
          <p:nvPr/>
        </p:nvPicPr>
        <p:blipFill rotWithShape="1">
          <a:blip r:embed="rId4">
            <a:alphaModFix/>
          </a:blip>
          <a:srcRect b="0" l="0" r="0" t="0"/>
          <a:stretch/>
        </p:blipFill>
        <p:spPr>
          <a:xfrm>
            <a:off x="11079163" y="6191250"/>
            <a:ext cx="833437" cy="503238"/>
          </a:xfrm>
          <a:prstGeom prst="rect">
            <a:avLst/>
          </a:prstGeom>
          <a:noFill/>
          <a:ln>
            <a:noFill/>
          </a:ln>
        </p:spPr>
      </p:pic>
      <p:pic>
        <p:nvPicPr>
          <p:cNvPr id="175" name="Google Shape;175;p7"/>
          <p:cNvPicPr preferRelativeResize="0"/>
          <p:nvPr/>
        </p:nvPicPr>
        <p:blipFill rotWithShape="1">
          <a:blip r:embed="rId5">
            <a:alphaModFix/>
          </a:blip>
          <a:srcRect b="52797" l="38151" r="37886" t="34995"/>
          <a:stretch/>
        </p:blipFill>
        <p:spPr>
          <a:xfrm>
            <a:off x="9136063" y="6175375"/>
            <a:ext cx="1814512" cy="519113"/>
          </a:xfrm>
          <a:prstGeom prst="rect">
            <a:avLst/>
          </a:prstGeom>
          <a:noFill/>
          <a:ln>
            <a:noFill/>
          </a:ln>
        </p:spPr>
      </p:pic>
      <p:sp>
        <p:nvSpPr>
          <p:cNvPr id="176" name="Google Shape;176;p7"/>
          <p:cNvSpPr/>
          <p:nvPr/>
        </p:nvSpPr>
        <p:spPr>
          <a:xfrm>
            <a:off x="193500" y="971060"/>
            <a:ext cx="3738524" cy="574901"/>
          </a:xfrm>
          <a:prstGeom prst="rect">
            <a:avLst/>
          </a:prstGeom>
          <a:noFill/>
          <a:ln>
            <a:noFill/>
          </a:ln>
        </p:spPr>
        <p:txBody>
          <a:bodyPr anchorCtr="0" anchor="t" bIns="45700" lIns="91425" spcFirstLastPara="1" rIns="91425" wrap="square" tIns="45700">
            <a:spAutoFit/>
          </a:bodyPr>
          <a:lstStyle/>
          <a:p>
            <a:pPr indent="-342900" lvl="0" marL="342900" marR="0" rtl="0" algn="ctr">
              <a:lnSpc>
                <a:spcPct val="150000"/>
              </a:lnSpc>
              <a:spcBef>
                <a:spcPts val="0"/>
              </a:spcBef>
              <a:spcAft>
                <a:spcPts val="0"/>
              </a:spcAft>
              <a:buClr>
                <a:srgbClr val="000000"/>
              </a:buClr>
              <a:buSzPts val="2400"/>
              <a:buFont typeface="Arial"/>
              <a:buNone/>
            </a:pPr>
            <a:r>
              <a:rPr b="1" i="0" lang="es-MX" sz="2400" u="none" cap="none" strike="noStrike">
                <a:solidFill>
                  <a:srgbClr val="0A4C86"/>
                </a:solidFill>
                <a:latin typeface="Century Gothic"/>
                <a:ea typeface="Century Gothic"/>
                <a:cs typeface="Century Gothic"/>
                <a:sym typeface="Century Gothic"/>
              </a:rPr>
              <a:t>OBJETIVOS ESPECÍFICOS</a:t>
            </a:r>
            <a:endParaRPr b="0" i="0" sz="1400" u="none" cap="none" strike="noStrike">
              <a:solidFill>
                <a:srgbClr val="000000"/>
              </a:solidFill>
              <a:latin typeface="Arial"/>
              <a:ea typeface="Arial"/>
              <a:cs typeface="Arial"/>
              <a:sym typeface="Arial"/>
            </a:endParaRPr>
          </a:p>
        </p:txBody>
      </p:sp>
      <p:pic>
        <p:nvPicPr>
          <p:cNvPr id="177" name="Google Shape;177;p7"/>
          <p:cNvPicPr preferRelativeResize="0"/>
          <p:nvPr/>
        </p:nvPicPr>
        <p:blipFill rotWithShape="1">
          <a:blip r:embed="rId6">
            <a:alphaModFix/>
          </a:blip>
          <a:srcRect b="0" l="0" r="0" t="0"/>
          <a:stretch/>
        </p:blipFill>
        <p:spPr>
          <a:xfrm>
            <a:off x="9837876" y="924275"/>
            <a:ext cx="2204400" cy="914475"/>
          </a:xfrm>
          <a:prstGeom prst="rect">
            <a:avLst/>
          </a:prstGeom>
          <a:noFill/>
          <a:ln>
            <a:noFill/>
          </a:ln>
        </p:spPr>
      </p:pic>
      <p:sp>
        <p:nvSpPr>
          <p:cNvPr id="178" name="Google Shape;178;p7"/>
          <p:cNvSpPr/>
          <p:nvPr/>
        </p:nvSpPr>
        <p:spPr>
          <a:xfrm>
            <a:off x="331888" y="1928850"/>
            <a:ext cx="9506100" cy="3557700"/>
          </a:xfrm>
          <a:prstGeom prst="rect">
            <a:avLst/>
          </a:prstGeom>
          <a:noFill/>
          <a:ln>
            <a:noFill/>
          </a:ln>
        </p:spPr>
        <p:txBody>
          <a:bodyPr anchorCtr="0" anchor="t" bIns="45700" lIns="91425" spcFirstLastPara="1" rIns="91425" wrap="square" tIns="45700">
            <a:noAutofit/>
          </a:bodyPr>
          <a:lstStyle/>
          <a:p>
            <a:pPr indent="-342900" lvl="0" marL="457200" rtl="0" algn="just">
              <a:spcBef>
                <a:spcPts val="0"/>
              </a:spcBef>
              <a:spcAft>
                <a:spcPts val="0"/>
              </a:spcAft>
              <a:buClr>
                <a:schemeClr val="dk1"/>
              </a:buClr>
              <a:buSzPts val="1800"/>
              <a:buFont typeface="Century Gothic"/>
              <a:buAutoNum type="arabicPeriod"/>
            </a:pPr>
            <a:r>
              <a:rPr lang="es-MX" sz="1800">
                <a:solidFill>
                  <a:schemeClr val="dk1"/>
                </a:solidFill>
                <a:latin typeface="Century Gothic"/>
                <a:ea typeface="Century Gothic"/>
                <a:cs typeface="Century Gothic"/>
                <a:sym typeface="Century Gothic"/>
              </a:rPr>
              <a:t>Sensibilizar a</a:t>
            </a:r>
            <a:r>
              <a:rPr lang="es-MX" sz="1800">
                <a:solidFill>
                  <a:schemeClr val="dk1"/>
                </a:solidFill>
                <a:latin typeface="Century Gothic"/>
                <a:ea typeface="Century Gothic"/>
                <a:cs typeface="Century Gothic"/>
                <a:sym typeface="Century Gothic"/>
              </a:rPr>
              <a:t> la comunidad a través de redes sociales sobre la situación de la niñez en los orfanatos.</a:t>
            </a:r>
            <a:endParaRPr sz="1800">
              <a:solidFill>
                <a:schemeClr val="dk1"/>
              </a:solidFill>
              <a:latin typeface="Century Gothic"/>
              <a:ea typeface="Century Gothic"/>
              <a:cs typeface="Century Gothic"/>
              <a:sym typeface="Century Gothic"/>
            </a:endParaRPr>
          </a:p>
          <a:p>
            <a:pPr indent="-342900" lvl="0" marL="457200" rtl="0" algn="just">
              <a:spcBef>
                <a:spcPts val="0"/>
              </a:spcBef>
              <a:spcAft>
                <a:spcPts val="0"/>
              </a:spcAft>
              <a:buClr>
                <a:schemeClr val="dk1"/>
              </a:buClr>
              <a:buSzPts val="1800"/>
              <a:buFont typeface="Century Gothic"/>
              <a:buAutoNum type="arabicPeriod"/>
            </a:pPr>
            <a:r>
              <a:rPr lang="es-MX" sz="1800">
                <a:solidFill>
                  <a:schemeClr val="dk1"/>
                </a:solidFill>
                <a:latin typeface="Century Gothic"/>
                <a:ea typeface="Century Gothic"/>
                <a:cs typeface="Century Gothic"/>
                <a:sym typeface="Century Gothic"/>
              </a:rPr>
              <a:t>Invitar a otros actores de la comunidad a donar juguetes a los orfanatos.</a:t>
            </a:r>
            <a:endParaRPr sz="1800">
              <a:solidFill>
                <a:schemeClr val="dk1"/>
              </a:solidFill>
              <a:latin typeface="Century Gothic"/>
              <a:ea typeface="Century Gothic"/>
              <a:cs typeface="Century Gothic"/>
              <a:sym typeface="Century Gothic"/>
            </a:endParaRPr>
          </a:p>
          <a:p>
            <a:pPr indent="-342900" lvl="0" marL="457200" rtl="0" algn="just">
              <a:spcBef>
                <a:spcPts val="0"/>
              </a:spcBef>
              <a:spcAft>
                <a:spcPts val="0"/>
              </a:spcAft>
              <a:buClr>
                <a:schemeClr val="dk1"/>
              </a:buClr>
              <a:buSzPts val="1800"/>
              <a:buFont typeface="Century Gothic"/>
              <a:buAutoNum type="arabicPeriod"/>
            </a:pPr>
            <a:r>
              <a:rPr lang="es-MX" sz="1800">
                <a:solidFill>
                  <a:schemeClr val="dk1"/>
                </a:solidFill>
                <a:latin typeface="Century Gothic"/>
                <a:ea typeface="Century Gothic"/>
                <a:cs typeface="Century Gothic"/>
                <a:sym typeface="Century Gothic"/>
              </a:rPr>
              <a:t>Donar  juguetes en épocas decembrina, para las niñas y niños de los orfanatos.</a:t>
            </a:r>
            <a:endParaRPr sz="1800">
              <a:solidFill>
                <a:schemeClr val="dk1"/>
              </a:solidFill>
              <a:latin typeface="Century Gothic"/>
              <a:ea typeface="Century Gothic"/>
              <a:cs typeface="Century Gothic"/>
              <a:sym typeface="Century Gothic"/>
            </a:endParaRPr>
          </a:p>
          <a:p>
            <a:pPr indent="0" lvl="0" marL="0" marR="0" rtl="0" algn="just">
              <a:lnSpc>
                <a:spcPct val="100000"/>
              </a:lnSpc>
              <a:spcBef>
                <a:spcPts val="0"/>
              </a:spcBef>
              <a:spcAft>
                <a:spcPts val="0"/>
              </a:spcAft>
              <a:buNone/>
            </a:pPr>
            <a:r>
              <a:t/>
            </a:r>
            <a:endParaRPr sz="1800">
              <a:latin typeface="Century Gothic"/>
              <a:ea typeface="Century Gothic"/>
              <a:cs typeface="Century Gothic"/>
              <a:sym typeface="Century Gothic"/>
            </a:endParaRPr>
          </a:p>
          <a:p>
            <a:pPr indent="0" lvl="0" marL="0" marR="0" rtl="0" algn="just">
              <a:lnSpc>
                <a:spcPct val="100000"/>
              </a:lnSpc>
              <a:spcBef>
                <a:spcPts val="0"/>
              </a:spcBef>
              <a:spcAft>
                <a:spcPts val="0"/>
              </a:spcAft>
              <a:buNone/>
            </a:pPr>
            <a:r>
              <a:t/>
            </a:r>
            <a:endParaRPr i="0" sz="1800" u="none" cap="none" strike="noStrike">
              <a:solidFill>
                <a:srgbClr val="000000"/>
              </a:solidFill>
              <a:latin typeface="Century Gothic"/>
              <a:ea typeface="Century Gothic"/>
              <a:cs typeface="Century Gothic"/>
              <a:sym typeface="Century Gothic"/>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2" name="Shape 182"/>
        <p:cNvGrpSpPr/>
        <p:nvPr/>
      </p:nvGrpSpPr>
      <p:grpSpPr>
        <a:xfrm>
          <a:off x="0" y="0"/>
          <a:ext cx="0" cy="0"/>
          <a:chOff x="0" y="0"/>
          <a:chExt cx="0" cy="0"/>
        </a:xfrm>
      </p:grpSpPr>
      <p:pic>
        <p:nvPicPr>
          <p:cNvPr id="183" name="Google Shape;183;p8"/>
          <p:cNvPicPr preferRelativeResize="0"/>
          <p:nvPr/>
        </p:nvPicPr>
        <p:blipFill rotWithShape="1">
          <a:blip r:embed="rId3">
            <a:alphaModFix/>
          </a:blip>
          <a:srcRect b="37263" l="0" r="0" t="0"/>
          <a:stretch/>
        </p:blipFill>
        <p:spPr>
          <a:xfrm>
            <a:off x="0" y="-31750"/>
            <a:ext cx="12192000" cy="833438"/>
          </a:xfrm>
          <a:prstGeom prst="rect">
            <a:avLst/>
          </a:prstGeom>
          <a:noFill/>
          <a:ln>
            <a:noFill/>
          </a:ln>
        </p:spPr>
      </p:pic>
      <p:pic>
        <p:nvPicPr>
          <p:cNvPr id="184" name="Google Shape;184;p8"/>
          <p:cNvPicPr preferRelativeResize="0"/>
          <p:nvPr/>
        </p:nvPicPr>
        <p:blipFill rotWithShape="1">
          <a:blip r:embed="rId4">
            <a:alphaModFix/>
          </a:blip>
          <a:srcRect b="0" l="0" r="0" t="0"/>
          <a:stretch/>
        </p:blipFill>
        <p:spPr>
          <a:xfrm>
            <a:off x="11079163" y="6191250"/>
            <a:ext cx="833437" cy="503238"/>
          </a:xfrm>
          <a:prstGeom prst="rect">
            <a:avLst/>
          </a:prstGeom>
          <a:noFill/>
          <a:ln>
            <a:noFill/>
          </a:ln>
        </p:spPr>
      </p:pic>
      <p:pic>
        <p:nvPicPr>
          <p:cNvPr id="185" name="Google Shape;185;p8"/>
          <p:cNvPicPr preferRelativeResize="0"/>
          <p:nvPr/>
        </p:nvPicPr>
        <p:blipFill rotWithShape="1">
          <a:blip r:embed="rId5">
            <a:alphaModFix/>
          </a:blip>
          <a:srcRect b="52797" l="38151" r="37886" t="34995"/>
          <a:stretch/>
        </p:blipFill>
        <p:spPr>
          <a:xfrm>
            <a:off x="9136063" y="6175375"/>
            <a:ext cx="1814512" cy="519113"/>
          </a:xfrm>
          <a:prstGeom prst="rect">
            <a:avLst/>
          </a:prstGeom>
          <a:noFill/>
          <a:ln>
            <a:noFill/>
          </a:ln>
        </p:spPr>
      </p:pic>
      <p:sp>
        <p:nvSpPr>
          <p:cNvPr id="186" name="Google Shape;186;p8"/>
          <p:cNvSpPr/>
          <p:nvPr/>
        </p:nvSpPr>
        <p:spPr>
          <a:xfrm>
            <a:off x="183076" y="945900"/>
            <a:ext cx="6600300" cy="574800"/>
          </a:xfrm>
          <a:prstGeom prst="rect">
            <a:avLst/>
          </a:prstGeom>
          <a:noFill/>
          <a:ln>
            <a:noFill/>
          </a:ln>
        </p:spPr>
        <p:txBody>
          <a:bodyPr anchorCtr="0" anchor="t" bIns="45700" lIns="91425" spcFirstLastPara="1" rIns="91425" wrap="square" tIns="45700">
            <a:spAutoFit/>
          </a:bodyPr>
          <a:lstStyle/>
          <a:p>
            <a:pPr indent="-342900" lvl="0" marL="342900" marR="0" rtl="0" algn="l">
              <a:lnSpc>
                <a:spcPct val="150000"/>
              </a:lnSpc>
              <a:spcBef>
                <a:spcPts val="0"/>
              </a:spcBef>
              <a:spcAft>
                <a:spcPts val="0"/>
              </a:spcAft>
              <a:buClr>
                <a:srgbClr val="000000"/>
              </a:buClr>
              <a:buSzPts val="2400"/>
              <a:buFont typeface="Arial"/>
              <a:buNone/>
            </a:pPr>
            <a:r>
              <a:rPr b="1" i="0" lang="es-MX" sz="2400" u="none" cap="none" strike="noStrike">
                <a:solidFill>
                  <a:srgbClr val="0A4C86"/>
                </a:solidFill>
                <a:latin typeface="Century Gothic"/>
                <a:ea typeface="Century Gothic"/>
                <a:cs typeface="Century Gothic"/>
                <a:sym typeface="Century Gothic"/>
              </a:rPr>
              <a:t>DESTINATARIOS O POBLACIÓN OBJETIVO</a:t>
            </a:r>
            <a:endParaRPr b="0" i="0" sz="1400" u="none" cap="none" strike="noStrike">
              <a:solidFill>
                <a:srgbClr val="000000"/>
              </a:solidFill>
              <a:latin typeface="Arial"/>
              <a:ea typeface="Arial"/>
              <a:cs typeface="Arial"/>
              <a:sym typeface="Arial"/>
            </a:endParaRPr>
          </a:p>
        </p:txBody>
      </p:sp>
      <p:sp>
        <p:nvSpPr>
          <p:cNvPr id="187" name="Google Shape;187;p8"/>
          <p:cNvSpPr/>
          <p:nvPr/>
        </p:nvSpPr>
        <p:spPr>
          <a:xfrm>
            <a:off x="183080" y="2036236"/>
            <a:ext cx="10896000" cy="1477200"/>
          </a:xfrm>
          <a:prstGeom prst="rect">
            <a:avLst/>
          </a:prstGeom>
          <a:noFill/>
          <a:ln>
            <a:noFill/>
          </a:ln>
        </p:spPr>
        <p:txBody>
          <a:bodyPr anchorCtr="0" anchor="t" bIns="45700" lIns="91425" spcFirstLastPara="1" rIns="91425" wrap="square" tIns="45700">
            <a:spAutoFit/>
          </a:bodyPr>
          <a:lstStyle/>
          <a:p>
            <a:pPr indent="0" lvl="0" marL="0" marR="0" rtl="0" algn="just">
              <a:lnSpc>
                <a:spcPct val="100000"/>
              </a:lnSpc>
              <a:spcBef>
                <a:spcPts val="0"/>
              </a:spcBef>
              <a:spcAft>
                <a:spcPts val="0"/>
              </a:spcAft>
              <a:buClr>
                <a:srgbClr val="000000"/>
              </a:buClr>
              <a:buSzPts val="2000"/>
              <a:buFont typeface="Arial"/>
              <a:buNone/>
            </a:pPr>
            <a:r>
              <a:rPr lang="es-MX" sz="2000">
                <a:solidFill>
                  <a:schemeClr val="dk1"/>
                </a:solidFill>
                <a:latin typeface="Century Gothic"/>
                <a:ea typeface="Century Gothic"/>
                <a:cs typeface="Century Gothic"/>
                <a:sym typeface="Century Gothic"/>
              </a:rPr>
              <a:t>100 niñas y</a:t>
            </a:r>
            <a:r>
              <a:rPr i="0" lang="es-MX" sz="2000" u="none" cap="none" strike="noStrike">
                <a:solidFill>
                  <a:schemeClr val="dk1"/>
                </a:solidFill>
                <a:latin typeface="Century Gothic"/>
                <a:ea typeface="Century Gothic"/>
                <a:cs typeface="Century Gothic"/>
                <a:sym typeface="Century Gothic"/>
              </a:rPr>
              <a:t> niños que comparten espacio en C.A.S.A.N. y </a:t>
            </a:r>
            <a:r>
              <a:rPr lang="es-MX" sz="2000">
                <a:solidFill>
                  <a:schemeClr val="dk1"/>
                </a:solidFill>
                <a:latin typeface="Century Gothic"/>
                <a:ea typeface="Century Gothic"/>
                <a:cs typeface="Century Gothic"/>
                <a:sym typeface="Century Gothic"/>
              </a:rPr>
              <a:t>Ejército</a:t>
            </a:r>
            <a:r>
              <a:rPr i="0" lang="es-MX" sz="2000" u="none" cap="none" strike="noStrike">
                <a:solidFill>
                  <a:schemeClr val="dk1"/>
                </a:solidFill>
                <a:latin typeface="Century Gothic"/>
                <a:ea typeface="Century Gothic"/>
                <a:cs typeface="Century Gothic"/>
                <a:sym typeface="Century Gothic"/>
              </a:rPr>
              <a:t> de Salvación Tampico.</a:t>
            </a:r>
            <a:endParaRPr i="0" sz="2000" u="none" cap="none" strike="noStrike">
              <a:solidFill>
                <a:schemeClr val="dk1"/>
              </a:solidFill>
              <a:latin typeface="Century Gothic"/>
              <a:ea typeface="Century Gothic"/>
              <a:cs typeface="Century Gothic"/>
              <a:sym typeface="Century Gothic"/>
            </a:endParaRPr>
          </a:p>
        </p:txBody>
      </p:sp>
      <p:pic>
        <p:nvPicPr>
          <p:cNvPr id="188" name="Google Shape;188;p8"/>
          <p:cNvPicPr preferRelativeResize="0"/>
          <p:nvPr/>
        </p:nvPicPr>
        <p:blipFill rotWithShape="1">
          <a:blip r:embed="rId6">
            <a:alphaModFix/>
          </a:blip>
          <a:srcRect b="0" l="0" r="0" t="0"/>
          <a:stretch/>
        </p:blipFill>
        <p:spPr>
          <a:xfrm>
            <a:off x="9837876" y="924275"/>
            <a:ext cx="2204400" cy="914475"/>
          </a:xfrm>
          <a:prstGeom prst="rect">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name="Tema de Office">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2020-02-21T14:08:45Z</dcterms:created>
  <dc:creator>NAIBI LEON</dc:creator>
</cp:coreProperties>
</file>